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64" r:id="rId2"/>
    <p:sldId id="409" r:id="rId3"/>
    <p:sldId id="256" r:id="rId4"/>
    <p:sldId id="345" r:id="rId5"/>
    <p:sldId id="405" r:id="rId6"/>
    <p:sldId id="347" r:id="rId7"/>
    <p:sldId id="276" r:id="rId8"/>
    <p:sldId id="406" r:id="rId9"/>
    <p:sldId id="400" r:id="rId10"/>
    <p:sldId id="401" r:id="rId11"/>
    <p:sldId id="331" r:id="rId12"/>
    <p:sldId id="294" r:id="rId13"/>
    <p:sldId id="295" r:id="rId14"/>
    <p:sldId id="296" r:id="rId15"/>
    <p:sldId id="297" r:id="rId16"/>
    <p:sldId id="298" r:id="rId17"/>
    <p:sldId id="299" r:id="rId18"/>
    <p:sldId id="365" r:id="rId19"/>
    <p:sldId id="301" r:id="rId20"/>
    <p:sldId id="380" r:id="rId21"/>
    <p:sldId id="303" r:id="rId22"/>
    <p:sldId id="304" r:id="rId23"/>
    <p:sldId id="305" r:id="rId24"/>
    <p:sldId id="366" r:id="rId25"/>
    <p:sldId id="368" r:id="rId26"/>
    <p:sldId id="369" r:id="rId27"/>
    <p:sldId id="370" r:id="rId28"/>
    <p:sldId id="374" r:id="rId29"/>
    <p:sldId id="367" r:id="rId30"/>
    <p:sldId id="375" r:id="rId31"/>
    <p:sldId id="376" r:id="rId32"/>
    <p:sldId id="377" r:id="rId33"/>
    <p:sldId id="378" r:id="rId34"/>
    <p:sldId id="379" r:id="rId35"/>
    <p:sldId id="402" r:id="rId36"/>
    <p:sldId id="371" r:id="rId37"/>
    <p:sldId id="403" r:id="rId38"/>
    <p:sldId id="373" r:id="rId39"/>
    <p:sldId id="281" r:id="rId40"/>
    <p:sldId id="283" r:id="rId41"/>
    <p:sldId id="284" r:id="rId42"/>
    <p:sldId id="408" r:id="rId43"/>
    <p:sldId id="382" r:id="rId44"/>
    <p:sldId id="388" r:id="rId45"/>
    <p:sldId id="289" r:id="rId46"/>
    <p:sldId id="383" r:id="rId47"/>
    <p:sldId id="384" r:id="rId48"/>
    <p:sldId id="385" r:id="rId49"/>
    <p:sldId id="386" r:id="rId50"/>
    <p:sldId id="387" r:id="rId51"/>
    <p:sldId id="391" r:id="rId52"/>
    <p:sldId id="389" r:id="rId53"/>
    <p:sldId id="390" r:id="rId54"/>
    <p:sldId id="40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009900"/>
    <a:srgbClr val="800080"/>
    <a:srgbClr val="EB1C00"/>
    <a:srgbClr val="0065B0"/>
    <a:srgbClr val="0070C0"/>
    <a:srgbClr val="FF6600"/>
    <a:srgbClr val="FF662E"/>
    <a:srgbClr val="9900CC"/>
    <a:srgbClr val="B21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BEAA-B9B4-401E-9A2F-9A304A4B4C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2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jpeg"/><Relationship Id="rId3" Type="http://schemas.openxmlformats.org/officeDocument/2006/relationships/image" Target="../media/image72.jpg"/><Relationship Id="rId21" Type="http://schemas.openxmlformats.org/officeDocument/2006/relationships/image" Target="../media/image89.png"/><Relationship Id="rId7" Type="http://schemas.openxmlformats.org/officeDocument/2006/relationships/image" Target="../media/image75.jpg"/><Relationship Id="rId12" Type="http://schemas.openxmlformats.org/officeDocument/2006/relationships/image" Target="../media/image80.jpg"/><Relationship Id="rId17" Type="http://schemas.openxmlformats.org/officeDocument/2006/relationships/image" Target="../media/image85.png"/><Relationship Id="rId2" Type="http://schemas.openxmlformats.org/officeDocument/2006/relationships/image" Target="../media/image71.jpg"/><Relationship Id="rId16" Type="http://schemas.openxmlformats.org/officeDocument/2006/relationships/image" Target="../media/image84.pn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79.jpe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jpg"/><Relationship Id="rId4" Type="http://schemas.openxmlformats.org/officeDocument/2006/relationships/image" Target="../media/image73.jpg"/><Relationship Id="rId9" Type="http://schemas.openxmlformats.org/officeDocument/2006/relationships/image" Target="../media/image77.png"/><Relationship Id="rId14" Type="http://schemas.openxmlformats.org/officeDocument/2006/relationships/image" Target="../media/image82.jpg"/><Relationship Id="rId22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8.wdp"/><Relationship Id="rId18" Type="http://schemas.openxmlformats.org/officeDocument/2006/relationships/image" Target="../media/image99.png"/><Relationship Id="rId26" Type="http://schemas.openxmlformats.org/officeDocument/2006/relationships/image" Target="../media/image103.png"/><Relationship Id="rId3" Type="http://schemas.openxmlformats.org/officeDocument/2006/relationships/image" Target="../media/image91.tiff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96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microsoft.com/office/2007/relationships/hdphoto" Target="../media/hdphoto7.wdp"/><Relationship Id="rId24" Type="http://schemas.openxmlformats.org/officeDocument/2006/relationships/image" Target="../media/image102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104.png"/><Relationship Id="rId10" Type="http://schemas.openxmlformats.org/officeDocument/2006/relationships/image" Target="../media/image95.png"/><Relationship Id="rId19" Type="http://schemas.microsoft.com/office/2007/relationships/hdphoto" Target="../media/hdphoto11.wdp"/><Relationship Id="rId4" Type="http://schemas.openxmlformats.org/officeDocument/2006/relationships/image" Target="../media/image92.png"/><Relationship Id="rId9" Type="http://schemas.microsoft.com/office/2007/relationships/hdphoto" Target="../media/hdphoto6.wdp"/><Relationship Id="rId14" Type="http://schemas.openxmlformats.org/officeDocument/2006/relationships/image" Target="../media/image97.png"/><Relationship Id="rId22" Type="http://schemas.openxmlformats.org/officeDocument/2006/relationships/image" Target="../media/image101.png"/><Relationship Id="rId27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19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8.jpeg"/><Relationship Id="rId2" Type="http://schemas.openxmlformats.org/officeDocument/2006/relationships/image" Target="../media/image7.jpg"/><Relationship Id="rId16" Type="http://schemas.openxmlformats.org/officeDocument/2006/relationships/image" Target="../media/image117.jpe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5" Type="http://schemas.microsoft.com/office/2007/relationships/hdphoto" Target="../media/hdphoto17.wdp"/><Relationship Id="rId10" Type="http://schemas.openxmlformats.org/officeDocument/2006/relationships/image" Target="../media/image112.jpg"/><Relationship Id="rId19" Type="http://schemas.microsoft.com/office/2007/relationships/hdphoto" Target="../media/hdphoto18.wdp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Provinciale Staten</a:t>
            </a:r>
            <a:endParaRPr lang="nl-NL" sz="48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3</a:t>
            </a:r>
          </a:p>
        </p:txBody>
      </p:sp>
    </p:spTree>
    <p:extLst>
      <p:ext uri="{BB962C8B-B14F-4D97-AF65-F5344CB8AC3E}">
        <p14:creationId xmlns:p14="http://schemas.microsoft.com/office/powerpoint/2010/main" val="31716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D152596-DACA-8F46-E743-8AF80F8F0C0D}"/>
              </a:ext>
            </a:extLst>
          </p:cNvPr>
          <p:cNvSpPr txBox="1"/>
          <p:nvPr/>
        </p:nvSpPr>
        <p:spPr>
          <a:xfrm>
            <a:off x="216000" y="216000"/>
            <a:ext cx="397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3.2 Privé en politiek</a:t>
            </a:r>
          </a:p>
        </p:txBody>
      </p:sp>
    </p:spTree>
    <p:extLst>
      <p:ext uri="{BB962C8B-B14F-4D97-AF65-F5344CB8AC3E}">
        <p14:creationId xmlns:p14="http://schemas.microsoft.com/office/powerpoint/2010/main" val="363933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26F8277-6239-F1D6-D173-A00CB59D7628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Privé en politiek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F2C1E0-37C6-E47E-A319-C2B53C9EC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22750"/>
          <a:stretch/>
        </p:blipFill>
        <p:spPr>
          <a:xfrm>
            <a:off x="228600" y="1094014"/>
            <a:ext cx="8686800" cy="53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0E05FB5B-E9A9-5F9B-E562-7B554072978E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sp>
          <p:nvSpPr>
            <p:cNvPr id="4" name="Tekstvak 3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Moeten we meer wegen aanleggen?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" name="Afbeelding 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002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01E8658E-A989-6ADD-F098-8CDBF08403F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7B720B4-CEB3-E61B-9BE4-A41E502EE5C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lijn, Symmetrie, zwart, schermopname&#10;&#10;Automatisch gegenereerde beschrijving">
            <a:extLst>
              <a:ext uri="{FF2B5EF4-FFF2-40B4-BE49-F238E27FC236}">
                <a16:creationId xmlns:a16="http://schemas.microsoft.com/office/drawing/2014/main" id="{955EE52A-5B54-EE10-D593-D5FB3E87A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0" y="1296000"/>
            <a:ext cx="1449977" cy="10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1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zoogdier, rendier, buitenshuis, boom&#10;&#10;Automatisch gegenereerde beschrijving">
            <a:extLst>
              <a:ext uri="{FF2B5EF4-FFF2-40B4-BE49-F238E27FC236}">
                <a16:creationId xmlns:a16="http://schemas.microsoft.com/office/drawing/2014/main" id="{A6039ECE-1C8C-07BF-819A-FE47798E22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er in ons land genoeg ruimte voor de natuur?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9FA669F7-5C10-3790-255D-F3B19BA9756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Graphics, ontwerp&#10;&#10;Automatisch gegenereerde beschrijving">
            <a:extLst>
              <a:ext uri="{FF2B5EF4-FFF2-40B4-BE49-F238E27FC236}">
                <a16:creationId xmlns:a16="http://schemas.microsoft.com/office/drawing/2014/main" id="{89D2A412-EBED-5A5F-E115-9B84F4419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7" y="1186446"/>
            <a:ext cx="1268701" cy="1268701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1DF434E-AAA5-7FCD-DD3C-3E67ACFA1C03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2611214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buitenshuis, gras, sport&#10;&#10;Automatisch gegenereerde beschrijving">
            <a:extLst>
              <a:ext uri="{FF2B5EF4-FFF2-40B4-BE49-F238E27FC236}">
                <a16:creationId xmlns:a16="http://schemas.microsoft.com/office/drawing/2014/main" id="{7BAD5E4E-74E0-6ED5-8DF6-DB3D2E0DD8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494000"/>
            <a:ext cx="6480000" cy="4284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Moeten er meer sportvelden komen?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1068C4BD-12A1-1681-218F-065DB39C6C1C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A26282C-53E1-6D92-53EC-2863F00B3DD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5" name="Afbeelding 14" descr="Afbeelding met ontwerp, schermopname, Graphics, cirkel&#10;&#10;Automatisch gegenereerde beschrijving">
            <a:extLst>
              <a:ext uri="{FF2B5EF4-FFF2-40B4-BE49-F238E27FC236}">
                <a16:creationId xmlns:a16="http://schemas.microsoft.com/office/drawing/2014/main" id="{2447ADEF-6BA2-0BDE-2973-B29B36093E2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32000" contras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2" y="873940"/>
            <a:ext cx="1088035" cy="1667378"/>
          </a:xfrm>
          <a:prstGeom prst="rect">
            <a:avLst/>
          </a:prstGeom>
          <a:scene3d>
            <a:camera prst="perspectiveRelaxedModerately" fov="7200000">
              <a:rot lat="186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6822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buitenshuis, wolk, hemel, landschap&#10;&#10;Automatisch gegenereerde beschrijving">
            <a:extLst>
              <a:ext uri="{FF2B5EF4-FFF2-40B4-BE49-F238E27FC236}">
                <a16:creationId xmlns:a16="http://schemas.microsoft.com/office/drawing/2014/main" id="{D5D37180-9597-93F6-A4BC-6F784340C3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Hoeveel ruimte krijgen de boeren?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A92D6B5-9815-6462-8BD9-83B6DC3C3DF7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1047C02-C80C-8F56-AD71-7DE3474BA45B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5" name="Afbeelding 14" descr="Afbeelding met wiel, band, ontwerp&#10;&#10;Automatisch gegenereerde beschrijving">
            <a:extLst>
              <a:ext uri="{FF2B5EF4-FFF2-40B4-BE49-F238E27FC236}">
                <a16:creationId xmlns:a16="http://schemas.microsoft.com/office/drawing/2014/main" id="{ACAEC919-F164-33D8-8AD4-F844B7BE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7" y="1215817"/>
            <a:ext cx="1304123" cy="11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0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wolk, vis, hemel, ruimte&#10;&#10;Automatisch gegenereerde beschrijving">
            <a:extLst>
              <a:ext uri="{FF2B5EF4-FFF2-40B4-BE49-F238E27FC236}">
                <a16:creationId xmlns:a16="http://schemas.microsoft.com/office/drawing/2014/main" id="{4E5708D9-590A-3BA7-CF85-74206EFB4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012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 houden we het water schoon?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4268AC6-CF82-BFA6-BB03-DC032C4C1B89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6A91067-35D3-0BD6-D0FA-286D6798231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3" name="Afbeelding 12" descr="Afbeelding met maan, Hemellichaam, astronomie, hemelse gebeurtenis&#10;&#10;Automatisch gegenereerde beschrijving">
            <a:extLst>
              <a:ext uri="{FF2B5EF4-FFF2-40B4-BE49-F238E27FC236}">
                <a16:creationId xmlns:a16="http://schemas.microsoft.com/office/drawing/2014/main" id="{790EA744-333C-62E0-D6E7-B6F23665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8" y="1241999"/>
            <a:ext cx="1456581" cy="12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6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gras, buitenshuis, veld, boom&#10;&#10;Automatisch gegenereerde beschrijving">
            <a:extLst>
              <a:ext uri="{FF2B5EF4-FFF2-40B4-BE49-F238E27FC236}">
                <a16:creationId xmlns:a16="http://schemas.microsoft.com/office/drawing/2014/main" id="{3F3C676B-0972-FC70-A6FF-EEDCC84B2BA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b="-1"/>
          <a:stretch/>
        </p:blipFill>
        <p:spPr>
          <a:xfrm>
            <a:off x="1331999" y="1555906"/>
            <a:ext cx="6480000" cy="4284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 hier een nieuwe fabriek gebouwd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62D97DB-07E1-C507-20C3-6EDF16B6E07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2FE06064-7ACE-FF66-0E8F-B72F4B4DBF5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60F00A-01AB-1A85-2D2A-F7220A1BE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2" y="1151593"/>
            <a:ext cx="1173519" cy="13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11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uitenshuis, generator, windmolen, apparaat&#10;&#10;Automatisch gegenereerde beschrijving">
            <a:extLst>
              <a:ext uri="{FF2B5EF4-FFF2-40B4-BE49-F238E27FC236}">
                <a16:creationId xmlns:a16="http://schemas.microsoft.com/office/drawing/2014/main" id="{C9483D78-CF3F-4064-0179-25EAA1B9DC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9" y="1530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Zullen we meer windmolens neerzetten?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7C3404A-CC7A-4193-7E54-FB2B5F83E798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apparaat, windmolen, Windturbine, zwart-wit&#10;&#10;Automatisch gegenereerde beschrijving">
            <a:extLst>
              <a:ext uri="{FF2B5EF4-FFF2-40B4-BE49-F238E27FC236}">
                <a16:creationId xmlns:a16="http://schemas.microsoft.com/office/drawing/2014/main" id="{2F41C880-0EF8-B434-FA31-369AE53C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4" y="1156606"/>
            <a:ext cx="1522863" cy="154246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799369D-55E1-92B9-7E86-25B565B6F15F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192263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4414B5D1-A69E-6DD1-895A-32E37A584660}"/>
              </a:ext>
            </a:extLst>
          </p:cNvPr>
          <p:cNvGrpSpPr/>
          <p:nvPr/>
        </p:nvGrpSpPr>
        <p:grpSpPr>
          <a:xfrm>
            <a:off x="411" y="1564252"/>
            <a:ext cx="9144000" cy="4961665"/>
            <a:chOff x="0" y="1080000"/>
            <a:chExt cx="9144000" cy="4961665"/>
          </a:xfrm>
        </p:grpSpPr>
        <p:pic>
          <p:nvPicPr>
            <p:cNvPr id="7" name="Afbeelding 6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84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kstvak 2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Moet er meer geld naar radio en tv?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784BF8C7-71CA-EDA4-047F-B14EC22FFBB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7CA2D5A-B0BF-CFC3-423E-3E239152B65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zwart&#10;&#10;Automatisch gegenereerde beschrijving">
            <a:extLst>
              <a:ext uri="{FF2B5EF4-FFF2-40B4-BE49-F238E27FC236}">
                <a16:creationId xmlns:a16="http://schemas.microsoft.com/office/drawing/2014/main" id="{28054B0E-0E40-D72E-DBAE-22A7846B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2" y="1167014"/>
            <a:ext cx="1444837" cy="14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E7BE1D44-2D8D-6981-EAA0-42BB94BE09C4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water, hemel, buitenshuis, zwemmen&#10;&#10;Automatisch gegenereerde beschrijving">
              <a:extLst>
                <a:ext uri="{FF2B5EF4-FFF2-40B4-BE49-F238E27FC236}">
                  <a16:creationId xmlns:a16="http://schemas.microsoft.com/office/drawing/2014/main" id="{D087FE5F-60D0-A79D-6F30-47FE9AF3CDD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40A4FD02-64CE-FF8C-410C-4A9AF3F9DD6C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Zijn er genoeg plekken voor recreatie?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Ovaal 10">
            <a:extLst>
              <a:ext uri="{FF2B5EF4-FFF2-40B4-BE49-F238E27FC236}">
                <a16:creationId xmlns:a16="http://schemas.microsoft.com/office/drawing/2014/main" id="{FF1BF87F-B57F-CACC-B204-2DC72829342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35C5390-DEE5-824C-BBF4-31A4FAB3EB5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9" name="Afbeelding 8" descr="Afbeelding met duisternis, zwart, silhouet, zwart-wit&#10;&#10;Automatisch gegenereerde beschrijving">
            <a:extLst>
              <a:ext uri="{FF2B5EF4-FFF2-40B4-BE49-F238E27FC236}">
                <a16:creationId xmlns:a16="http://schemas.microsoft.com/office/drawing/2014/main" id="{D68BB4D3-DD56-9532-E592-191306694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5" y="1151593"/>
            <a:ext cx="1306047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23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accessoire, tas, buitenshuis, Vuilniszak&#10;&#10;Automatisch gegenereerde beschrijving">
            <a:extLst>
              <a:ext uri="{FF2B5EF4-FFF2-40B4-BE49-F238E27FC236}">
                <a16:creationId xmlns:a16="http://schemas.microsoft.com/office/drawing/2014/main" id="{2751022E-7EFB-7E31-5142-9484A33A86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37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-1" y="6012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 laten we al dat afval?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9405423-5493-A270-5EEF-5ACB7CF6FA1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1D62A4-E87E-B270-3025-E242908DD5E4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schermopname, Hemellichaam, duisternis, zwart&#10;&#10;Automatisch gegenereerde beschrijving">
            <a:extLst>
              <a:ext uri="{FF2B5EF4-FFF2-40B4-BE49-F238E27FC236}">
                <a16:creationId xmlns:a16="http://schemas.microsoft.com/office/drawing/2014/main" id="{84F31FEB-8CF7-13C2-C405-2BFE59B0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2" y="1567712"/>
            <a:ext cx="1386411" cy="6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55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buitenshuis, transport, trein, voertuig&#10;&#10;Automatisch gegenereerde beschrijving">
            <a:extLst>
              <a:ext uri="{FF2B5EF4-FFF2-40B4-BE49-F238E27FC236}">
                <a16:creationId xmlns:a16="http://schemas.microsoft.com/office/drawing/2014/main" id="{B29FFF8E-108F-42CC-32AD-8DD64DC5FFF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9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Meer of minder openbaar vervoer?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87D419B-D4DB-B105-0EC4-817CE984EFF7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75D6CF3-AADB-F82C-A058-6984360C7E3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schermopname, zwart-wit, ontwerp&#10;&#10;Automatisch gegenereerde beschrijving">
            <a:extLst>
              <a:ext uri="{FF2B5EF4-FFF2-40B4-BE49-F238E27FC236}">
                <a16:creationId xmlns:a16="http://schemas.microsoft.com/office/drawing/2014/main" id="{91A5AEDF-A4B2-9634-0858-0A4457E96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1" y="1296000"/>
            <a:ext cx="1269618" cy="12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2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concert, podium, optreden, entertainment&#10;&#10;Automatisch gegenereerde beschrijving">
            <a:extLst>
              <a:ext uri="{FF2B5EF4-FFF2-40B4-BE49-F238E27FC236}">
                <a16:creationId xmlns:a16="http://schemas.microsoft.com/office/drawing/2014/main" id="{9190DA69-FF64-502A-DE7F-4230DAA8D1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494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0196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Moeten er vaker concerten georganiseerd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EC4A6AF-58C1-B5A0-487F-8EC60E49881F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9A3175-CEF3-D817-7313-F3A64BF576C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5" name="Afbeelding 14" descr="Afbeelding met tekst, schermopname, Graphics, ontwerp&#10;&#10;Automatisch gegenereerde beschrijving">
            <a:extLst>
              <a:ext uri="{FF2B5EF4-FFF2-40B4-BE49-F238E27FC236}">
                <a16:creationId xmlns:a16="http://schemas.microsoft.com/office/drawing/2014/main" id="{D15E3ECD-DDC1-A2A7-E018-C5BC7F5B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6" y="1307123"/>
            <a:ext cx="1232806" cy="100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2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transport, buitenshuis, militair voertuig, tank&#10;&#10;Automatisch gegenereerde beschrijving">
            <a:extLst>
              <a:ext uri="{FF2B5EF4-FFF2-40B4-BE49-F238E27FC236}">
                <a16:creationId xmlns:a16="http://schemas.microsoft.com/office/drawing/2014/main" id="{B742AE2A-6B11-4B12-8E23-91ED3E9A687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1331999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ons leger wel sterk genoeg?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1A1AF2E-BB7D-68D2-FB6E-65BCFC8A20A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78EAEDB-2768-EACA-A1FA-4E9DFCC7A5F5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zwart, duisternis, cirkel&#10;&#10;Automatisch gegenereerde beschrijving">
            <a:extLst>
              <a:ext uri="{FF2B5EF4-FFF2-40B4-BE49-F238E27FC236}">
                <a16:creationId xmlns:a16="http://schemas.microsoft.com/office/drawing/2014/main" id="{8072B64D-9DB3-8283-705A-92B22CB95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8" y="1186519"/>
            <a:ext cx="1252742" cy="14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6542D561-DDAD-B179-F9E7-E12227DDD385}"/>
              </a:ext>
            </a:extLst>
          </p:cNvPr>
          <p:cNvGrpSpPr/>
          <p:nvPr/>
        </p:nvGrpSpPr>
        <p:grpSpPr>
          <a:xfrm>
            <a:off x="-1" y="1512000"/>
            <a:ext cx="9143999" cy="4961665"/>
            <a:chOff x="-1" y="1080000"/>
            <a:chExt cx="9143999" cy="4961665"/>
          </a:xfrm>
        </p:grpSpPr>
        <p:pic>
          <p:nvPicPr>
            <p:cNvPr id="5" name="Afbeelding 4" descr="Afbeelding met persoon, buitenshuis, sport, mensen&#10;&#10;Automatisch gegenereerde beschrijving">
              <a:extLst>
                <a:ext uri="{FF2B5EF4-FFF2-40B4-BE49-F238E27FC236}">
                  <a16:creationId xmlns:a16="http://schemas.microsoft.com/office/drawing/2014/main" id="{CB4E5CF4-5DA4-D65B-D78A-835530D937F5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0" t="331" r="6823" b="-331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Tekstvak 2"/>
            <p:cNvSpPr txBox="1"/>
            <p:nvPr/>
          </p:nvSpPr>
          <p:spPr>
            <a:xfrm>
              <a:off x="-1" y="5580000"/>
              <a:ext cx="914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Zijn vluchtelingen hier welkom?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99759CF2-901F-9450-98D3-BE0BCA8670FF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B45C851-2428-B51F-8887-89F97772FB25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ts, tekening, zwart, kunst&#10;&#10;Automatisch gegenereerde beschrijving">
            <a:extLst>
              <a:ext uri="{FF2B5EF4-FFF2-40B4-BE49-F238E27FC236}">
                <a16:creationId xmlns:a16="http://schemas.microsoft.com/office/drawing/2014/main" id="{7B000D52-589E-DF63-6F2C-DFB0F7086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3" y="1151593"/>
            <a:ext cx="1463092" cy="12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7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DBC901AE-89DB-DD90-0C52-98F9269C4CB8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6" name="Afbeelding 5" descr="Afbeelding met buitenshuis, kraan&#10;&#10;Automatisch gegenereerde beschrijving">
              <a:extLst>
                <a:ext uri="{FF2B5EF4-FFF2-40B4-BE49-F238E27FC236}">
                  <a16:creationId xmlns:a16="http://schemas.microsoft.com/office/drawing/2014/main" id="{E4611F94-B4EA-E736-F480-B4BDEF545A8D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" r="21605" b="-325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Tekstvak 2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Waar bouwen we huizen?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D7BFF85E-7BA0-6BE2-2756-869184FD325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A7B6C5A-D60A-2551-6F69-5CBA846BFED3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zwart&#10;&#10;Automatisch gegenereerde beschrijving">
            <a:extLst>
              <a:ext uri="{FF2B5EF4-FFF2-40B4-BE49-F238E27FC236}">
                <a16:creationId xmlns:a16="http://schemas.microsoft.com/office/drawing/2014/main" id="{A268FCB6-2166-8065-E27F-498E516C5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1" y="1296000"/>
            <a:ext cx="1250176" cy="11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97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Contant, Briefgeld, papier&#10;&#10;Automatisch gegenereerde beschrijving">
            <a:extLst>
              <a:ext uri="{FF2B5EF4-FFF2-40B4-BE49-F238E27FC236}">
                <a16:creationId xmlns:a16="http://schemas.microsoft.com/office/drawing/2014/main" id="{4C8F314A-E159-BBD7-7AA8-222E09D5C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r="8656"/>
          <a:stretch/>
        </p:blipFill>
        <p:spPr>
          <a:xfrm>
            <a:off x="1332000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Hoeveel belasting moet iedereen betalen?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69FC5FE-35BD-18F6-D577-0392CD731B8D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3B6FB0-CA14-0F3A-CA85-3B52C52F190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5" name="Afbeelding 14" descr="Afbeelding met Graphics, grafische vormgeving, zwart-wit, Lettertype&#10;&#10;Automatisch gegenereerde beschrijving">
            <a:extLst>
              <a:ext uri="{FF2B5EF4-FFF2-40B4-BE49-F238E27FC236}">
                <a16:creationId xmlns:a16="http://schemas.microsoft.com/office/drawing/2014/main" id="{BD4BDB13-E602-0CC1-3E41-E4EB01C1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" y="1151593"/>
            <a:ext cx="1423851" cy="14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4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5B68A138-D448-CE74-8D43-4E630C9D8371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persoon, buitenshuis, fiets, helm&#10;&#10;Automatisch gegenereerde beschrijving">
              <a:extLst>
                <a:ext uri="{FF2B5EF4-FFF2-40B4-BE49-F238E27FC236}">
                  <a16:creationId xmlns:a16="http://schemas.microsoft.com/office/drawing/2014/main" id="{E14D11DC-1748-E94D-7D64-40B4797DD8E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D5EC71AB-924C-95FF-2752-DD37DA4EA072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 de fietshelm verplicht worden?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1BD3CAE5-7B9B-8148-DE55-BFF513563D83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5FC6717-7A06-7A07-4B40-162A216F0BE3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Graphics, clipart, ontwerp&#10;&#10;Automatisch gegenereerde beschrijving">
            <a:extLst>
              <a:ext uri="{FF2B5EF4-FFF2-40B4-BE49-F238E27FC236}">
                <a16:creationId xmlns:a16="http://schemas.microsoft.com/office/drawing/2014/main" id="{FAF09ED1-F4D5-6B66-E065-07C683B53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2" y="1300883"/>
            <a:ext cx="1371353" cy="1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9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ECF742BC-4F73-8A77-7327-93AB41408AA6}"/>
              </a:ext>
            </a:extLst>
          </p:cNvPr>
          <p:cNvGrpSpPr/>
          <p:nvPr/>
        </p:nvGrpSpPr>
        <p:grpSpPr>
          <a:xfrm>
            <a:off x="0" y="1512000"/>
            <a:ext cx="9144000" cy="5086202"/>
            <a:chOff x="0" y="1080000"/>
            <a:chExt cx="9144000" cy="5086202"/>
          </a:xfrm>
        </p:grpSpPr>
        <p:sp>
          <p:nvSpPr>
            <p:cNvPr id="3" name="Tekstvak 2"/>
            <p:cNvSpPr txBox="1"/>
            <p:nvPr/>
          </p:nvSpPr>
          <p:spPr>
            <a:xfrm>
              <a:off x="0" y="5704537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Moeten er meer agenten komen?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" name="Afbeelding 3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0" r="7513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E371406E-1DE5-9049-6F7A-2E2F5E7BD66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1A4B610-E730-8FD3-F466-3CA39AC3A134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clipart, tekening, illustratie, kunst&#10;&#10;Automatisch gegenereerde beschrijving">
            <a:extLst>
              <a:ext uri="{FF2B5EF4-FFF2-40B4-BE49-F238E27FC236}">
                <a16:creationId xmlns:a16="http://schemas.microsoft.com/office/drawing/2014/main" id="{48F35569-B444-9586-C353-CD3012829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8"/>
          <a:stretch/>
        </p:blipFill>
        <p:spPr>
          <a:xfrm>
            <a:off x="407129" y="1151593"/>
            <a:ext cx="1734408" cy="14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2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kamer, persoon, Medische apparatuur, ziekenhuiskamer&#10;&#10;Automatisch gegenereerde beschrijving">
            <a:extLst>
              <a:ext uri="{FF2B5EF4-FFF2-40B4-BE49-F238E27FC236}">
                <a16:creationId xmlns:a16="http://schemas.microsoft.com/office/drawing/2014/main" id="{A786DA0F-CDA8-9D19-157B-864366A19A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5736069-885E-CD56-EF74-07E525C8E034}"/>
              </a:ext>
            </a:extLst>
          </p:cNvPr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 er meer geld naar de ziekenhuizen?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365EE5D-1878-9ACA-6D18-8AF922040674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790B7F-B463-C17F-AC5F-C37F57DF2589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ymbool, plein, tekst, schermopname&#10;&#10;Automatisch gegenereerde beschrijving">
            <a:extLst>
              <a:ext uri="{FF2B5EF4-FFF2-40B4-BE49-F238E27FC236}">
                <a16:creationId xmlns:a16="http://schemas.microsoft.com/office/drawing/2014/main" id="{06BC43FF-A870-F94A-9FA5-E8140AB4E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297" y="1151593"/>
            <a:ext cx="1225406" cy="12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13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A8998FB0-AA61-D442-F329-BD02EDBF5FA9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muur, overdekt, pak&#10;&#10;Automatisch gegenereerde beschrijving">
              <a:extLst>
                <a:ext uri="{FF2B5EF4-FFF2-40B4-BE49-F238E27FC236}">
                  <a16:creationId xmlns:a16="http://schemas.microsoft.com/office/drawing/2014/main" id="{6B5F03D7-2130-7749-39FA-84A3C6606EDF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9" r="4703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1233CD76-1D06-29D8-1CC0-C0E8F50DCA5E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Moeten rechters strenger straffen?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73B44AF4-90C0-544B-BA8B-8C03F7A2323B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71901C5-2854-FF9E-D58A-B99E4F94D7FF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zwart, duisternis, schermopname, ster&#10;&#10;Automatisch gegenereerde beschrijving">
            <a:extLst>
              <a:ext uri="{FF2B5EF4-FFF2-40B4-BE49-F238E27FC236}">
                <a16:creationId xmlns:a16="http://schemas.microsoft.com/office/drawing/2014/main" id="{2BA6FCD5-C003-2542-C2D7-543DA153F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9" y="1289714"/>
            <a:ext cx="1453639" cy="9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78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kleding, persoon, overdekt, Leren&#10;&#10;Automatisch gegenereerde beschrijving">
            <a:extLst>
              <a:ext uri="{FF2B5EF4-FFF2-40B4-BE49-F238E27FC236}">
                <a16:creationId xmlns:a16="http://schemas.microsoft.com/office/drawing/2014/main" id="{CCB11EFE-A81B-7ED3-115B-B2A8DCB3F2D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/>
          <a:stretch/>
        </p:blipFill>
        <p:spPr>
          <a:xfrm>
            <a:off x="1325122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526767-94DD-936A-E240-523A9A1A5613}"/>
              </a:ext>
            </a:extLst>
          </p:cNvPr>
          <p:cNvSpPr txBox="1"/>
          <p:nvPr/>
        </p:nvSpPr>
        <p:spPr>
          <a:xfrm>
            <a:off x="-1" y="6012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Tot welke leeftijd is school verplicht?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866B128-4812-531C-0AAF-2565C27412AE}"/>
              </a:ext>
            </a:extLst>
          </p:cNvPr>
          <p:cNvGrpSpPr/>
          <p:nvPr/>
        </p:nvGrpSpPr>
        <p:grpSpPr>
          <a:xfrm>
            <a:off x="522462" y="1080000"/>
            <a:ext cx="1619075" cy="1619075"/>
            <a:chOff x="522462" y="1080000"/>
            <a:chExt cx="1619075" cy="1619075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CF88D8A-7D65-E8AA-36C5-F12F8F14EB40}"/>
                </a:ext>
              </a:extLst>
            </p:cNvPr>
            <p:cNvSpPr/>
            <p:nvPr/>
          </p:nvSpPr>
          <p:spPr>
            <a:xfrm>
              <a:off x="522462" y="1080000"/>
              <a:ext cx="1619075" cy="1619075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2BC1D719-3D0A-995E-8405-B1AAD1CC2E1C}"/>
                </a:ext>
              </a:extLst>
            </p:cNvPr>
            <p:cNvGrpSpPr/>
            <p:nvPr/>
          </p:nvGrpSpPr>
          <p:grpSpPr>
            <a:xfrm>
              <a:off x="843031" y="1330594"/>
              <a:ext cx="1153549" cy="1108576"/>
              <a:chOff x="637969" y="5343362"/>
              <a:chExt cx="1302312" cy="1251539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D9AA9309-97D2-92D6-9BB4-6B1089FDF463}"/>
                  </a:ext>
                </a:extLst>
              </p:cNvPr>
              <p:cNvGrpSpPr/>
              <p:nvPr/>
            </p:nvGrpSpPr>
            <p:grpSpPr>
              <a:xfrm>
                <a:off x="637969" y="5343362"/>
                <a:ext cx="554117" cy="549025"/>
                <a:chOff x="5515137" y="5435999"/>
                <a:chExt cx="554117" cy="549025"/>
              </a:xfrm>
            </p:grpSpPr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C1DC660D-7EC3-F4EE-3CF9-8FF21CFA7CF7}"/>
                    </a:ext>
                  </a:extLst>
                </p:cNvPr>
                <p:cNvSpPr/>
                <p:nvPr/>
              </p:nvSpPr>
              <p:spPr>
                <a:xfrm>
                  <a:off x="5515137" y="5436000"/>
                  <a:ext cx="554117" cy="54902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Tekstvak 2">
                  <a:extLst>
                    <a:ext uri="{FF2B5EF4-FFF2-40B4-BE49-F238E27FC236}">
                      <a16:creationId xmlns:a16="http://schemas.microsoft.com/office/drawing/2014/main" id="{ABC2A081-EE48-548F-B359-018459E6E45E}"/>
                    </a:ext>
                  </a:extLst>
                </p:cNvPr>
                <p:cNvSpPr txBox="1"/>
                <p:nvPr/>
              </p:nvSpPr>
              <p:spPr>
                <a:xfrm>
                  <a:off x="5574272" y="5435999"/>
                  <a:ext cx="443230" cy="35242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14</a:t>
                  </a:r>
                  <a:endParaRPr lang="nl-NL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grpSp>
            <p:nvGrpSpPr>
              <p:cNvPr id="9" name="Groep 8">
                <a:extLst>
                  <a:ext uri="{FF2B5EF4-FFF2-40B4-BE49-F238E27FC236}">
                    <a16:creationId xmlns:a16="http://schemas.microsoft.com/office/drawing/2014/main" id="{32F2C764-CE8C-B9D3-F343-49379F92C2F0}"/>
                  </a:ext>
                </a:extLst>
              </p:cNvPr>
              <p:cNvGrpSpPr/>
              <p:nvPr/>
            </p:nvGrpSpPr>
            <p:grpSpPr>
              <a:xfrm>
                <a:off x="1369181" y="5628913"/>
                <a:ext cx="571100" cy="571100"/>
                <a:chOff x="5515136" y="5436000"/>
                <a:chExt cx="571100" cy="571100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020A0144-CD05-2BBE-066E-02D6E417AC05}"/>
                    </a:ext>
                  </a:extLst>
                </p:cNvPr>
                <p:cNvSpPr/>
                <p:nvPr/>
              </p:nvSpPr>
              <p:spPr>
                <a:xfrm>
                  <a:off x="5515136" y="5436000"/>
                  <a:ext cx="571100" cy="571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Tekstvak 2">
                  <a:extLst>
                    <a:ext uri="{FF2B5EF4-FFF2-40B4-BE49-F238E27FC236}">
                      <a16:creationId xmlns:a16="http://schemas.microsoft.com/office/drawing/2014/main" id="{8E258CD1-7B50-067E-CB8C-A5802B558D42}"/>
                    </a:ext>
                  </a:extLst>
                </p:cNvPr>
                <p:cNvSpPr txBox="1"/>
                <p:nvPr/>
              </p:nvSpPr>
              <p:spPr>
                <a:xfrm>
                  <a:off x="5628347" y="5451214"/>
                  <a:ext cx="344675" cy="352426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15</a:t>
                  </a:r>
                  <a:endParaRPr lang="nl-NL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0A522F00-D550-4CBB-C13D-85408155C3FD}"/>
                  </a:ext>
                </a:extLst>
              </p:cNvPr>
              <p:cNvGrpSpPr/>
              <p:nvPr/>
            </p:nvGrpSpPr>
            <p:grpSpPr>
              <a:xfrm>
                <a:off x="720403" y="6023801"/>
                <a:ext cx="571100" cy="571100"/>
                <a:chOff x="5515136" y="5436000"/>
                <a:chExt cx="571100" cy="571100"/>
              </a:xfrm>
            </p:grpSpPr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0F987DE2-EE83-D316-A40A-BA6C619A6888}"/>
                    </a:ext>
                  </a:extLst>
                </p:cNvPr>
                <p:cNvSpPr/>
                <p:nvPr/>
              </p:nvSpPr>
              <p:spPr>
                <a:xfrm>
                  <a:off x="5515136" y="5436000"/>
                  <a:ext cx="571100" cy="571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Tekstvak 2">
                  <a:extLst>
                    <a:ext uri="{FF2B5EF4-FFF2-40B4-BE49-F238E27FC236}">
                      <a16:creationId xmlns:a16="http://schemas.microsoft.com/office/drawing/2014/main" id="{3C7DB92A-AB39-8D01-2C73-406D84B6D17E}"/>
                    </a:ext>
                  </a:extLst>
                </p:cNvPr>
                <p:cNvSpPr txBox="1"/>
                <p:nvPr/>
              </p:nvSpPr>
              <p:spPr>
                <a:xfrm>
                  <a:off x="5557033" y="5450128"/>
                  <a:ext cx="443230" cy="35242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16</a:t>
                  </a:r>
                </a:p>
                <a:p>
                  <a:pPr algn="ctr"/>
                  <a:endParaRPr lang="nl-NL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CA631CCE-DD6C-8678-D7E5-0DF41B22779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2660959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persoon, nagel, vinger, Medische apparatuur&#10;&#10;Automatisch gegenereerde beschrijving">
            <a:extLst>
              <a:ext uri="{FF2B5EF4-FFF2-40B4-BE49-F238E27FC236}">
                <a16:creationId xmlns:a16="http://schemas.microsoft.com/office/drawing/2014/main" id="{23C9CCFE-535D-EADF-6CB6-E2CBA562B2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30"/>
                    </a14:imgEffect>
                    <a14:imgEffect>
                      <a14:saturation sat="86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07E7AA9-8977-E2AF-C0E3-76C904C32FD0}"/>
              </a:ext>
            </a:extLst>
          </p:cNvPr>
          <p:cNvSpPr txBox="1"/>
          <p:nvPr/>
        </p:nvSpPr>
        <p:spPr>
          <a:xfrm>
            <a:off x="0" y="6012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 inenten verplicht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C0557B8-268B-4112-76AF-BDE8AC761CFD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0960BD-122D-58D3-8244-F1A817A55136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Graphics, zwart, symbool&#10;&#10;Automatisch gegenereerde beschrijving">
            <a:extLst>
              <a:ext uri="{FF2B5EF4-FFF2-40B4-BE49-F238E27FC236}">
                <a16:creationId xmlns:a16="http://schemas.microsoft.com/office/drawing/2014/main" id="{F640A159-BFFB-B1EF-9194-B453570E6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8" y="1296000"/>
            <a:ext cx="1206144" cy="12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70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persoon, kleding, overdekt, Leren&#10;&#10;Automatisch gegenereerde beschrijving">
            <a:extLst>
              <a:ext uri="{FF2B5EF4-FFF2-40B4-BE49-F238E27FC236}">
                <a16:creationId xmlns:a16="http://schemas.microsoft.com/office/drawing/2014/main" id="{AB61CFF1-90DA-6D4F-C975-2D92AF0906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58" y="1508509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AC4BA1C-94E8-3D67-7284-191219F094AE}"/>
              </a:ext>
            </a:extLst>
          </p:cNvPr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Moeten mobieltjes op school verboden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5449A0BF-8D83-34F9-B777-EEC1DB1C79AA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FBC2A05-C0C2-9AB6-75DA-B71F483650E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Mobiele telefoon, zwart-wit&#10;&#10;Automatisch gegenereerde beschrijving">
            <a:extLst>
              <a:ext uri="{FF2B5EF4-FFF2-40B4-BE49-F238E27FC236}">
                <a16:creationId xmlns:a16="http://schemas.microsoft.com/office/drawing/2014/main" id="{C24A4751-1CF2-E4D6-12CD-FA3A8285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2" y="1151593"/>
            <a:ext cx="1547482" cy="1547482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6F39C6C1-480D-D3DE-E5AE-C2BEEEDCC184}"/>
              </a:ext>
            </a:extLst>
          </p:cNvPr>
          <p:cNvSpPr/>
          <p:nvPr/>
        </p:nvSpPr>
        <p:spPr>
          <a:xfrm>
            <a:off x="653143" y="1306286"/>
            <a:ext cx="1254034" cy="992777"/>
          </a:xfrm>
          <a:custGeom>
            <a:avLst/>
            <a:gdLst>
              <a:gd name="connsiteX0" fmla="*/ 1254034 w 1254034"/>
              <a:gd name="connsiteY0" fmla="*/ 0 h 992777"/>
              <a:gd name="connsiteX1" fmla="*/ 0 w 1254034"/>
              <a:gd name="connsiteY1" fmla="*/ 992777 h 9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034" h="992777">
                <a:moveTo>
                  <a:pt x="1254034" y="0"/>
                </a:moveTo>
                <a:lnTo>
                  <a:pt x="0" y="992777"/>
                </a:ln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279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54AA0AF-697F-A8C0-D71A-9C594DF46C3B}"/>
              </a:ext>
            </a:extLst>
          </p:cNvPr>
          <p:cNvSpPr txBox="1"/>
          <p:nvPr/>
        </p:nvSpPr>
        <p:spPr>
          <a:xfrm>
            <a:off x="215999" y="216000"/>
            <a:ext cx="565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3.3 Je hoeft niet alles zelf te doen</a:t>
            </a:r>
          </a:p>
        </p:txBody>
      </p:sp>
    </p:spTree>
    <p:extLst>
      <p:ext uri="{BB962C8B-B14F-4D97-AF65-F5344CB8AC3E}">
        <p14:creationId xmlns:p14="http://schemas.microsoft.com/office/powerpoint/2010/main" val="405154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phics, Gebarentaal, kunst, hand&#10;&#10;Automatisch gegenereerde beschrijving">
            <a:extLst>
              <a:ext uri="{FF2B5EF4-FFF2-40B4-BE49-F238E27FC236}">
                <a16:creationId xmlns:a16="http://schemas.microsoft.com/office/drawing/2014/main" id="{73B4CB60-5FDF-52EA-C887-D98CB43D3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1" y="1828801"/>
            <a:ext cx="8136797" cy="373089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9EE63C5-9DCC-69E3-EB20-8340233C26B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is weer ergens anders goed in.</a:t>
            </a:r>
          </a:p>
        </p:txBody>
      </p:sp>
    </p:spTree>
    <p:extLst>
      <p:ext uri="{BB962C8B-B14F-4D97-AF65-F5344CB8AC3E}">
        <p14:creationId xmlns:p14="http://schemas.microsoft.com/office/powerpoint/2010/main" val="2401169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ep 63">
            <a:extLst>
              <a:ext uri="{FF2B5EF4-FFF2-40B4-BE49-F238E27FC236}">
                <a16:creationId xmlns:a16="http://schemas.microsoft.com/office/drawing/2014/main" id="{F7E73E65-8A99-AF08-3B9D-2F8A08D47260}"/>
              </a:ext>
            </a:extLst>
          </p:cNvPr>
          <p:cNvGrpSpPr/>
          <p:nvPr/>
        </p:nvGrpSpPr>
        <p:grpSpPr>
          <a:xfrm>
            <a:off x="106778" y="960778"/>
            <a:ext cx="2506396" cy="2345455"/>
            <a:chOff x="0" y="69057"/>
            <a:chExt cx="2506396" cy="2345455"/>
          </a:xfrm>
        </p:grpSpPr>
        <p:pic>
          <p:nvPicPr>
            <p:cNvPr id="5" name="Afbeelding 4" descr="Afbeelding met muziek, muziekinstrument, gitaar, strijkinstrument&#10;&#10;Automatisch gegenereerde beschrijving">
              <a:extLst>
                <a:ext uri="{FF2B5EF4-FFF2-40B4-BE49-F238E27FC236}">
                  <a16:creationId xmlns:a16="http://schemas.microsoft.com/office/drawing/2014/main" id="{972D516B-81A8-6725-433F-EF587BD9F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7" r="35250"/>
            <a:stretch/>
          </p:blipFill>
          <p:spPr>
            <a:xfrm rot="20219958">
              <a:off x="563965" y="69057"/>
              <a:ext cx="819954" cy="2206565"/>
            </a:xfrm>
            <a:prstGeom prst="rect">
              <a:avLst/>
            </a:prstGeom>
          </p:spPr>
        </p:pic>
        <p:pic>
          <p:nvPicPr>
            <p:cNvPr id="31" name="Afbeelding 30" descr="Afbeelding met muziek, pijp, fluit, houtblazer&#10;&#10;Automatisch gegenereerde beschrijving">
              <a:extLst>
                <a:ext uri="{FF2B5EF4-FFF2-40B4-BE49-F238E27FC236}">
                  <a16:creationId xmlns:a16="http://schemas.microsoft.com/office/drawing/2014/main" id="{43CBC40D-41E5-B793-10A9-2BC456904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3" t="3202" r="42998" b="1677"/>
            <a:stretch/>
          </p:blipFill>
          <p:spPr>
            <a:xfrm rot="21447124">
              <a:off x="1722662" y="1103296"/>
              <a:ext cx="133006" cy="1311216"/>
            </a:xfrm>
            <a:prstGeom prst="rect">
              <a:avLst/>
            </a:prstGeom>
          </p:spPr>
        </p:pic>
        <p:pic>
          <p:nvPicPr>
            <p:cNvPr id="7" name="Afbeelding 6" descr="Afbeelding met piano, muziek, keyboard, Keyboard&#10;&#10;Automatisch gegenereerde beschrijving">
              <a:extLst>
                <a:ext uri="{FF2B5EF4-FFF2-40B4-BE49-F238E27FC236}">
                  <a16:creationId xmlns:a16="http://schemas.microsoft.com/office/drawing/2014/main" id="{BCA1CB59-475E-57DF-0E50-DFD70EF85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" t="27132" r="3566" b="27132"/>
            <a:stretch/>
          </p:blipFill>
          <p:spPr>
            <a:xfrm rot="1221050">
              <a:off x="889428" y="406362"/>
              <a:ext cx="1616968" cy="497709"/>
            </a:xfrm>
            <a:prstGeom prst="rect">
              <a:avLst/>
            </a:prstGeom>
          </p:spPr>
        </p:pic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012F03CC-A2AD-8DB5-BCCF-5D97C6B7F9E1}"/>
                </a:ext>
              </a:extLst>
            </p:cNvPr>
            <p:cNvSpPr txBox="1"/>
            <p:nvPr/>
          </p:nvSpPr>
          <p:spPr>
            <a:xfrm>
              <a:off x="0" y="890842"/>
              <a:ext cx="914400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muziek maken</a:t>
              </a:r>
            </a:p>
          </p:txBody>
        </p: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F2DE5D96-5C33-FF7B-8BA1-43646A08CCF4}"/>
              </a:ext>
            </a:extLst>
          </p:cNvPr>
          <p:cNvGrpSpPr/>
          <p:nvPr/>
        </p:nvGrpSpPr>
        <p:grpSpPr>
          <a:xfrm>
            <a:off x="2784148" y="975733"/>
            <a:ext cx="2706825" cy="1702761"/>
            <a:chOff x="2720988" y="257203"/>
            <a:chExt cx="2706825" cy="1702761"/>
          </a:xfrm>
        </p:grpSpPr>
        <p:pic>
          <p:nvPicPr>
            <p:cNvPr id="11" name="Afbeelding 10" descr="Afbeelding met Skateboard-uitrusting, Boardsport, skateboarden, Individuele sporten&#10;&#10;Automatisch gegenereerde beschrijving">
              <a:extLst>
                <a:ext uri="{FF2B5EF4-FFF2-40B4-BE49-F238E27FC236}">
                  <a16:creationId xmlns:a16="http://schemas.microsoft.com/office/drawing/2014/main" id="{5DB9115D-5D0B-BC6F-AA04-008E97A25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7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" t="27133" r="5241" b="27673"/>
            <a:stretch/>
          </p:blipFill>
          <p:spPr>
            <a:xfrm>
              <a:off x="3850569" y="518662"/>
              <a:ext cx="1577244" cy="929383"/>
            </a:xfrm>
            <a:prstGeom prst="rect">
              <a:avLst/>
            </a:prstGeom>
          </p:spPr>
        </p:pic>
        <p:pic>
          <p:nvPicPr>
            <p:cNvPr id="33" name="Afbeelding 32" descr="Afbeelding met tennis, atletiekwedstrijd, sportuitrusting, racket&#10;&#10;Automatisch gegenereerde beschrijving">
              <a:extLst>
                <a:ext uri="{FF2B5EF4-FFF2-40B4-BE49-F238E27FC236}">
                  <a16:creationId xmlns:a16="http://schemas.microsoft.com/office/drawing/2014/main" id="{B1FCE21B-57B2-0DD6-47E1-FB759D1A2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5" r="28528"/>
            <a:stretch/>
          </p:blipFill>
          <p:spPr>
            <a:xfrm rot="4582120">
              <a:off x="3258138" y="720754"/>
              <a:ext cx="702060" cy="1776359"/>
            </a:xfrm>
            <a:prstGeom prst="rect">
              <a:avLst/>
            </a:prstGeom>
          </p:spPr>
        </p:pic>
        <p:pic>
          <p:nvPicPr>
            <p:cNvPr id="49" name="Afbeelding 48" descr="Afbeelding met bal, voetbal, bal voor voetbal, sportuitrusting&#10;&#10;Automatisch gegenereerde beschrijving">
              <a:extLst>
                <a:ext uri="{FF2B5EF4-FFF2-40B4-BE49-F238E27FC236}">
                  <a16:creationId xmlns:a16="http://schemas.microsoft.com/office/drawing/2014/main" id="{B33C3493-E927-307D-1CE0-DB2BFD1E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180" y="594066"/>
              <a:ext cx="846850" cy="846850"/>
            </a:xfrm>
            <a:prstGeom prst="rect">
              <a:avLst/>
            </a:prstGeom>
          </p:spPr>
        </p:pic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A1D2291D-A4E1-EB87-BAF6-09ADD1EA13AC}"/>
                </a:ext>
              </a:extLst>
            </p:cNvPr>
            <p:cNvSpPr txBox="1"/>
            <p:nvPr/>
          </p:nvSpPr>
          <p:spPr>
            <a:xfrm>
              <a:off x="2801790" y="257203"/>
              <a:ext cx="914400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sporten</a:t>
              </a:r>
            </a:p>
          </p:txBody>
        </p:sp>
      </p:grpSp>
      <p:grpSp>
        <p:nvGrpSpPr>
          <p:cNvPr id="66" name="Groep 65">
            <a:extLst>
              <a:ext uri="{FF2B5EF4-FFF2-40B4-BE49-F238E27FC236}">
                <a16:creationId xmlns:a16="http://schemas.microsoft.com/office/drawing/2014/main" id="{2D455551-93D4-B6FA-9507-28C2E31F1FB9}"/>
              </a:ext>
            </a:extLst>
          </p:cNvPr>
          <p:cNvGrpSpPr/>
          <p:nvPr/>
        </p:nvGrpSpPr>
        <p:grpSpPr>
          <a:xfrm>
            <a:off x="6359371" y="963996"/>
            <a:ext cx="2706124" cy="2003914"/>
            <a:chOff x="5895296" y="212378"/>
            <a:chExt cx="2706124" cy="2003914"/>
          </a:xfrm>
        </p:grpSpPr>
        <p:pic>
          <p:nvPicPr>
            <p:cNvPr id="27" name="Afbeelding 26" descr="Afbeelding met pannenkoek, Pannenkoek, overdekt, voedsel&#10;&#10;Automatisch gegenereerde beschrijving">
              <a:extLst>
                <a:ext uri="{FF2B5EF4-FFF2-40B4-BE49-F238E27FC236}">
                  <a16:creationId xmlns:a16="http://schemas.microsoft.com/office/drawing/2014/main" id="{787BE329-5135-F038-DDDC-67DE4A02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719" y="212378"/>
              <a:ext cx="1468701" cy="1468701"/>
            </a:xfrm>
            <a:prstGeom prst="rect">
              <a:avLst/>
            </a:prstGeom>
          </p:spPr>
        </p:pic>
        <p:pic>
          <p:nvPicPr>
            <p:cNvPr id="35" name="Afbeelding 34" descr="Afbeelding met nagerecht, voedsel, Zoetigheid, Snack&#10;&#10;Automatisch gegenereerde beschrijving">
              <a:extLst>
                <a:ext uri="{FF2B5EF4-FFF2-40B4-BE49-F238E27FC236}">
                  <a16:creationId xmlns:a16="http://schemas.microsoft.com/office/drawing/2014/main" id="{7C7AC645-21A7-F329-BCCB-26598899A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301" y="757922"/>
              <a:ext cx="1801110" cy="1458370"/>
            </a:xfrm>
            <a:prstGeom prst="rect">
              <a:avLst/>
            </a:prstGeom>
          </p:spPr>
        </p:pic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84F4BAE6-FE71-3E0E-1D7B-C96C4550B4EB}"/>
                </a:ext>
              </a:extLst>
            </p:cNvPr>
            <p:cNvSpPr txBox="1"/>
            <p:nvPr/>
          </p:nvSpPr>
          <p:spPr>
            <a:xfrm>
              <a:off x="5895296" y="370559"/>
              <a:ext cx="1373029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koken</a:t>
              </a:r>
            </a:p>
            <a:p>
              <a:pPr>
                <a:lnSpc>
                  <a:spcPts val="1800"/>
                </a:lnSpc>
              </a:pPr>
              <a:r>
                <a:rPr lang="nl-NL" dirty="0"/>
                <a:t>en bakken</a:t>
              </a:r>
            </a:p>
          </p:txBody>
        </p:sp>
      </p:grpSp>
      <p:grpSp>
        <p:nvGrpSpPr>
          <p:cNvPr id="67" name="Groep 66">
            <a:extLst>
              <a:ext uri="{FF2B5EF4-FFF2-40B4-BE49-F238E27FC236}">
                <a16:creationId xmlns:a16="http://schemas.microsoft.com/office/drawing/2014/main" id="{43A762BB-A8BE-461A-1D73-6314FE4E0CB3}"/>
              </a:ext>
            </a:extLst>
          </p:cNvPr>
          <p:cNvGrpSpPr/>
          <p:nvPr/>
        </p:nvGrpSpPr>
        <p:grpSpPr>
          <a:xfrm>
            <a:off x="4678269" y="2116067"/>
            <a:ext cx="1894166" cy="1352680"/>
            <a:chOff x="4594997" y="1573617"/>
            <a:chExt cx="1894166" cy="1352680"/>
          </a:xfrm>
        </p:grpSpPr>
        <p:pic>
          <p:nvPicPr>
            <p:cNvPr id="15" name="Afbeelding 14" descr="Afbeelding met potlood, schrijfmateriaal, verbruiksartikelen voor kantoor, Markeermiddelen&#10;&#10;Automatisch gegenereerde beschrijving">
              <a:extLst>
                <a:ext uri="{FF2B5EF4-FFF2-40B4-BE49-F238E27FC236}">
                  <a16:creationId xmlns:a16="http://schemas.microsoft.com/office/drawing/2014/main" id="{017794F3-C2A0-EDC2-CE51-E9F0D019A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997" y="1739108"/>
              <a:ext cx="1894166" cy="1187189"/>
            </a:xfrm>
            <a:prstGeom prst="rect">
              <a:avLst/>
            </a:prstGeom>
          </p:spPr>
        </p:pic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F3C05470-2A96-C931-D030-D74E8E93582B}"/>
                </a:ext>
              </a:extLst>
            </p:cNvPr>
            <p:cNvSpPr txBox="1"/>
            <p:nvPr/>
          </p:nvSpPr>
          <p:spPr>
            <a:xfrm>
              <a:off x="4977823" y="1573617"/>
              <a:ext cx="1373029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tekenen</a:t>
              </a:r>
            </a:p>
          </p:txBody>
        </p:sp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E1308626-9B66-36B2-8749-84D4B0097295}"/>
              </a:ext>
            </a:extLst>
          </p:cNvPr>
          <p:cNvGrpSpPr/>
          <p:nvPr/>
        </p:nvGrpSpPr>
        <p:grpSpPr>
          <a:xfrm>
            <a:off x="6928468" y="3005552"/>
            <a:ext cx="2337227" cy="1502227"/>
            <a:chOff x="6845866" y="2277525"/>
            <a:chExt cx="2337227" cy="1502227"/>
          </a:xfrm>
        </p:grpSpPr>
        <p:pic>
          <p:nvPicPr>
            <p:cNvPr id="23" name="Afbeelding 22" descr="Afbeelding met verbruiksartikelen voor kantoor, plastic, Algemene voorraad, briefpapier&#10;&#10;Automatisch gegenereerde beschrijving">
              <a:extLst>
                <a:ext uri="{FF2B5EF4-FFF2-40B4-BE49-F238E27FC236}">
                  <a16:creationId xmlns:a16="http://schemas.microsoft.com/office/drawing/2014/main" id="{F6927D26-D83C-1DAE-D2F7-B2FDC4B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866" y="2277525"/>
              <a:ext cx="1801110" cy="1259276"/>
            </a:xfrm>
            <a:prstGeom prst="rect">
              <a:avLst/>
            </a:prstGeom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1A693CD-8CB8-EB3F-A83B-85D7915D8F80}"/>
                </a:ext>
              </a:extLst>
            </p:cNvPr>
            <p:cNvSpPr txBox="1"/>
            <p:nvPr/>
          </p:nvSpPr>
          <p:spPr>
            <a:xfrm>
              <a:off x="7810064" y="3453381"/>
              <a:ext cx="1373029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knutselen</a:t>
              </a: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F7ABE331-1EA4-6231-B372-633F05D73790}"/>
              </a:ext>
            </a:extLst>
          </p:cNvPr>
          <p:cNvGrpSpPr/>
          <p:nvPr/>
        </p:nvGrpSpPr>
        <p:grpSpPr>
          <a:xfrm>
            <a:off x="4310917" y="3518757"/>
            <a:ext cx="1944806" cy="1987339"/>
            <a:chOff x="4360762" y="3119436"/>
            <a:chExt cx="1944806" cy="1987339"/>
          </a:xfrm>
        </p:grpSpPr>
        <p:pic>
          <p:nvPicPr>
            <p:cNvPr id="29" name="Afbeelding 28" descr="Afbeelding met bol, verlichting, licht&#10;&#10;Automatisch gegenereerde beschrijving">
              <a:extLst>
                <a:ext uri="{FF2B5EF4-FFF2-40B4-BE49-F238E27FC236}">
                  <a16:creationId xmlns:a16="http://schemas.microsoft.com/office/drawing/2014/main" id="{8ACE01EB-F8A4-CB38-BC69-164161FE3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762" y="3119436"/>
              <a:ext cx="1323874" cy="1987339"/>
            </a:xfrm>
            <a:prstGeom prst="rect">
              <a:avLst/>
            </a:prstGeom>
          </p:spPr>
        </p:pic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6CD8C784-9DE6-841A-E6DF-D18CE77C5362}"/>
                </a:ext>
              </a:extLst>
            </p:cNvPr>
            <p:cNvSpPr txBox="1"/>
            <p:nvPr/>
          </p:nvSpPr>
          <p:spPr>
            <a:xfrm>
              <a:off x="5445540" y="3276402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dansen</a:t>
              </a:r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E5FA8B56-8204-A81C-0F74-69009C941FC4}"/>
              </a:ext>
            </a:extLst>
          </p:cNvPr>
          <p:cNvGrpSpPr/>
          <p:nvPr/>
        </p:nvGrpSpPr>
        <p:grpSpPr>
          <a:xfrm>
            <a:off x="5530870" y="4211820"/>
            <a:ext cx="2159320" cy="2528467"/>
            <a:chOff x="5617679" y="3719662"/>
            <a:chExt cx="2159320" cy="2528467"/>
          </a:xfrm>
        </p:grpSpPr>
        <p:pic>
          <p:nvPicPr>
            <p:cNvPr id="43" name="Afbeelding 42" descr="Afbeelding met kruiswoordpuzzel, tekst, glimlach, Menselijk gezicht&#10;&#10;Automatisch gegenereerde beschrijving">
              <a:extLst>
                <a:ext uri="{FF2B5EF4-FFF2-40B4-BE49-F238E27FC236}">
                  <a16:creationId xmlns:a16="http://schemas.microsoft.com/office/drawing/2014/main" id="{0D71C1EA-B066-5334-97D4-5E6F2338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9244">
              <a:off x="5617679" y="4521178"/>
              <a:ext cx="1007478" cy="1404974"/>
            </a:xfrm>
            <a:prstGeom prst="rect">
              <a:avLst/>
            </a:prstGeom>
          </p:spPr>
        </p:pic>
        <p:pic>
          <p:nvPicPr>
            <p:cNvPr id="47" name="Afbeelding 46" descr="Afbeelding met legpuzzel, puzzel&#10;&#10;Automatisch gegenereerde beschrijving">
              <a:extLst>
                <a:ext uri="{FF2B5EF4-FFF2-40B4-BE49-F238E27FC236}">
                  <a16:creationId xmlns:a16="http://schemas.microsoft.com/office/drawing/2014/main" id="{6CA95FA5-27B3-4B3E-2361-88C0E86E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310" y="3719662"/>
              <a:ext cx="2149689" cy="1294276"/>
            </a:xfrm>
            <a:prstGeom prst="rect">
              <a:avLst/>
            </a:prstGeom>
          </p:spPr>
        </p:pic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D3FFD4B7-7001-6C97-3DBD-BEC900EB87BF}"/>
                </a:ext>
              </a:extLst>
            </p:cNvPr>
            <p:cNvSpPr txBox="1"/>
            <p:nvPr/>
          </p:nvSpPr>
          <p:spPr>
            <a:xfrm>
              <a:off x="5912518" y="5921758"/>
              <a:ext cx="1195954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puzzelen</a:t>
              </a:r>
            </a:p>
          </p:txBody>
        </p: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E5A2B916-7B78-A498-265E-C89958080399}"/>
              </a:ext>
            </a:extLst>
          </p:cNvPr>
          <p:cNvGrpSpPr/>
          <p:nvPr/>
        </p:nvGrpSpPr>
        <p:grpSpPr>
          <a:xfrm>
            <a:off x="7119249" y="4925897"/>
            <a:ext cx="1813331" cy="1751644"/>
            <a:chOff x="7174459" y="4637163"/>
            <a:chExt cx="1813331" cy="1751644"/>
          </a:xfrm>
        </p:grpSpPr>
        <p:pic>
          <p:nvPicPr>
            <p:cNvPr id="21" name="Afbeelding 20" descr="Afbeelding met microfoon, persoon, Geluidsapparatuur, vinger&#10;&#10;Automatisch gegenereerde beschrijving">
              <a:extLst>
                <a:ext uri="{FF2B5EF4-FFF2-40B4-BE49-F238E27FC236}">
                  <a16:creationId xmlns:a16="http://schemas.microsoft.com/office/drawing/2014/main" id="{D3CF2CFA-4733-5CFC-89EC-493BBF50D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459" y="4679742"/>
              <a:ext cx="1813331" cy="1709065"/>
            </a:xfrm>
            <a:prstGeom prst="rect">
              <a:avLst/>
            </a:prstGeom>
          </p:spPr>
        </p:pic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9FC4EB25-FFD0-DA6A-50FD-9BE3E6D2297E}"/>
                </a:ext>
              </a:extLst>
            </p:cNvPr>
            <p:cNvSpPr txBox="1"/>
            <p:nvPr/>
          </p:nvSpPr>
          <p:spPr>
            <a:xfrm>
              <a:off x="7651110" y="4637163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zingen</a:t>
              </a:r>
            </a:p>
          </p:txBody>
        </p:sp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061CF93E-CD1D-29E9-2CB7-7B6D2570460A}"/>
              </a:ext>
            </a:extLst>
          </p:cNvPr>
          <p:cNvGrpSpPr/>
          <p:nvPr/>
        </p:nvGrpSpPr>
        <p:grpSpPr>
          <a:xfrm>
            <a:off x="340398" y="3213176"/>
            <a:ext cx="1521945" cy="1194642"/>
            <a:chOff x="574975" y="2492265"/>
            <a:chExt cx="1521945" cy="1194642"/>
          </a:xfrm>
        </p:grpSpPr>
        <p:pic>
          <p:nvPicPr>
            <p:cNvPr id="13" name="Afbeelding 12" descr="Afbeelding met Gamecontroller, joystick, Invoerapparaat, Elektronisch apparaat&#10;&#10;Automatisch gegenereerde beschrijving">
              <a:extLst>
                <a:ext uri="{FF2B5EF4-FFF2-40B4-BE49-F238E27FC236}">
                  <a16:creationId xmlns:a16="http://schemas.microsoft.com/office/drawing/2014/main" id="{214A525C-2757-C68C-4D79-553A087F2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73" y="2797846"/>
              <a:ext cx="1421547" cy="889061"/>
            </a:xfrm>
            <a:prstGeom prst="rect">
              <a:avLst/>
            </a:prstGeom>
          </p:spPr>
        </p:pic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88DB63BF-D61A-3EA7-2295-16E23E51510D}"/>
                </a:ext>
              </a:extLst>
            </p:cNvPr>
            <p:cNvSpPr txBox="1"/>
            <p:nvPr/>
          </p:nvSpPr>
          <p:spPr>
            <a:xfrm>
              <a:off x="574975" y="2492265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gamen</a:t>
              </a: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F8E6D98B-A28F-C98D-F763-4E97B732B36C}"/>
              </a:ext>
            </a:extLst>
          </p:cNvPr>
          <p:cNvGrpSpPr/>
          <p:nvPr/>
        </p:nvGrpSpPr>
        <p:grpSpPr>
          <a:xfrm>
            <a:off x="2381515" y="2690055"/>
            <a:ext cx="2037748" cy="1934354"/>
            <a:chOff x="2233262" y="2291647"/>
            <a:chExt cx="2037748" cy="1934354"/>
          </a:xfrm>
        </p:grpSpPr>
        <p:pic>
          <p:nvPicPr>
            <p:cNvPr id="19" name="Afbeelding 18" descr="Afbeelding met zoogdier, hond, Hondenras, huisdier&#10;&#10;Automatisch gegenereerde beschrijving">
              <a:extLst>
                <a:ext uri="{FF2B5EF4-FFF2-40B4-BE49-F238E27FC236}">
                  <a16:creationId xmlns:a16="http://schemas.microsoft.com/office/drawing/2014/main" id="{BD288387-4E75-B45F-3C1E-F14BB33E2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0" r="10832"/>
            <a:stretch/>
          </p:blipFill>
          <p:spPr>
            <a:xfrm>
              <a:off x="2259851" y="2291647"/>
              <a:ext cx="1824122" cy="1566147"/>
            </a:xfrm>
            <a:prstGeom prst="rect">
              <a:avLst/>
            </a:prstGeom>
          </p:spPr>
        </p:pic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221AB7A8-582C-901F-9700-49AA13EC2B77}"/>
                </a:ext>
              </a:extLst>
            </p:cNvPr>
            <p:cNvSpPr txBox="1"/>
            <p:nvPr/>
          </p:nvSpPr>
          <p:spPr>
            <a:xfrm>
              <a:off x="2233262" y="3899630"/>
              <a:ext cx="203774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voor dieren zorgen</a:t>
              </a:r>
            </a:p>
          </p:txBody>
        </p:sp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7CBE9563-1E2F-A6CD-30B9-65603A553459}"/>
              </a:ext>
            </a:extLst>
          </p:cNvPr>
          <p:cNvGrpSpPr/>
          <p:nvPr/>
        </p:nvGrpSpPr>
        <p:grpSpPr>
          <a:xfrm>
            <a:off x="245001" y="4710558"/>
            <a:ext cx="1912664" cy="1991530"/>
            <a:chOff x="191345" y="4253539"/>
            <a:chExt cx="1912664" cy="1991530"/>
          </a:xfrm>
        </p:grpSpPr>
        <p:pic>
          <p:nvPicPr>
            <p:cNvPr id="17" name="Afbeelding 16" descr="Afbeelding met gereedschap, truweel&#10;&#10;Automatisch gegenereerde beschrijving">
              <a:extLst>
                <a:ext uri="{FF2B5EF4-FFF2-40B4-BE49-F238E27FC236}">
                  <a16:creationId xmlns:a16="http://schemas.microsoft.com/office/drawing/2014/main" id="{74B2720B-CABB-EE5A-A1F6-94F1A93D9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75"/>
            <a:stretch/>
          </p:blipFill>
          <p:spPr>
            <a:xfrm>
              <a:off x="191345" y="4678922"/>
              <a:ext cx="1856136" cy="1566147"/>
            </a:xfrm>
            <a:prstGeom prst="rect">
              <a:avLst/>
            </a:prstGeom>
          </p:spPr>
        </p:pic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1BB5D8CD-A1A9-3C2E-3E85-325AC1A6F2BC}"/>
                </a:ext>
              </a:extLst>
            </p:cNvPr>
            <p:cNvSpPr txBox="1"/>
            <p:nvPr/>
          </p:nvSpPr>
          <p:spPr>
            <a:xfrm>
              <a:off x="252182" y="4253539"/>
              <a:ext cx="185182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in de tuin werken</a:t>
              </a:r>
            </a:p>
          </p:txBody>
        </p: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E660D425-ABBA-C26A-55E5-6EC2CCAB2DA5}"/>
              </a:ext>
            </a:extLst>
          </p:cNvPr>
          <p:cNvGrpSpPr/>
          <p:nvPr/>
        </p:nvGrpSpPr>
        <p:grpSpPr>
          <a:xfrm>
            <a:off x="2122056" y="4806269"/>
            <a:ext cx="2778298" cy="1846752"/>
            <a:chOff x="2089223" y="4561502"/>
            <a:chExt cx="2778298" cy="1846752"/>
          </a:xfrm>
        </p:grpSpPr>
        <p:pic>
          <p:nvPicPr>
            <p:cNvPr id="41" name="Afbeelding 40" descr="Afbeelding met bal, Zaalspellen en zaalsporten, sportuitrusting, bowling&#10;&#10;Automatisch gegenereerde beschrijving">
              <a:extLst>
                <a:ext uri="{FF2B5EF4-FFF2-40B4-BE49-F238E27FC236}">
                  <a16:creationId xmlns:a16="http://schemas.microsoft.com/office/drawing/2014/main" id="{014579D3-7C4D-A5F1-A5A7-E9DB6C9B5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" t="20772" r="6727" b="16068"/>
            <a:stretch/>
          </p:blipFill>
          <p:spPr>
            <a:xfrm>
              <a:off x="2479090" y="4561502"/>
              <a:ext cx="1052422" cy="516588"/>
            </a:xfrm>
            <a:prstGeom prst="rect">
              <a:avLst/>
            </a:prstGeom>
          </p:spPr>
        </p:pic>
        <p:pic>
          <p:nvPicPr>
            <p:cNvPr id="51" name="Afbeelding 50" descr="Afbeelding met Kaartspel&#10;&#10;Automatisch gegenereerde beschrijving">
              <a:extLst>
                <a:ext uri="{FF2B5EF4-FFF2-40B4-BE49-F238E27FC236}">
                  <a16:creationId xmlns:a16="http://schemas.microsoft.com/office/drawing/2014/main" id="{CA2F1653-15C5-1241-E6CF-698F8201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3377">
              <a:off x="3452316" y="4754809"/>
              <a:ext cx="1486337" cy="1344073"/>
            </a:xfrm>
            <a:prstGeom prst="rect">
              <a:avLst/>
            </a:prstGeom>
          </p:spPr>
        </p:pic>
        <p:pic>
          <p:nvPicPr>
            <p:cNvPr id="39" name="Afbeelding 38" descr="Afbeelding met schaakstuk, Zaalspellen en zaalsporten, schaak, bordspel&#10;&#10;Automatisch gegenereerde beschrijving">
              <a:extLst>
                <a:ext uri="{FF2B5EF4-FFF2-40B4-BE49-F238E27FC236}">
                  <a16:creationId xmlns:a16="http://schemas.microsoft.com/office/drawing/2014/main" id="{F4FDEF4F-3604-88A9-56E8-396A24E8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740" y="5055733"/>
              <a:ext cx="2303970" cy="1232624"/>
            </a:xfrm>
            <a:prstGeom prst="rect">
              <a:avLst/>
            </a:prstGeom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D1B0C784-C123-E3E5-29E5-6A35366C2531}"/>
                </a:ext>
              </a:extLst>
            </p:cNvPr>
            <p:cNvSpPr txBox="1"/>
            <p:nvPr/>
          </p:nvSpPr>
          <p:spPr>
            <a:xfrm>
              <a:off x="2089223" y="6081883"/>
              <a:ext cx="1136426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spelletjes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075EBAB7-D7CD-8081-AD0E-B703F9A5576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is weer ergens anders goed in.</a:t>
            </a:r>
          </a:p>
        </p:txBody>
      </p:sp>
    </p:spTree>
    <p:extLst>
      <p:ext uri="{BB962C8B-B14F-4D97-AF65-F5344CB8AC3E}">
        <p14:creationId xmlns:p14="http://schemas.microsoft.com/office/powerpoint/2010/main" val="24563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095397" y="2827264"/>
            <a:ext cx="4141415" cy="120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groep mensen</a:t>
            </a:r>
          </a:p>
          <a:p>
            <a:pPr>
              <a:lnSpc>
                <a:spcPts val="3000"/>
              </a:lnSpc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allemaal dezelfde dingen belangrijk vinden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170FB1-8F43-5BFC-B6C3-19497285295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pic>
        <p:nvPicPr>
          <p:cNvPr id="10" name="Afbeelding 9" descr="Afbeelding met boksbeugel&#10;&#10;Automatisch gegenereerde beschrijving">
            <a:extLst>
              <a:ext uri="{FF2B5EF4-FFF2-40B4-BE49-F238E27FC236}">
                <a16:creationId xmlns:a16="http://schemas.microsoft.com/office/drawing/2014/main" id="{DF1D29CF-B67A-7986-4183-1E6D0EB80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12959" r="13576" b="20716"/>
          <a:stretch/>
        </p:blipFill>
        <p:spPr>
          <a:xfrm>
            <a:off x="1090068" y="2372553"/>
            <a:ext cx="2696344" cy="24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3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54AA0AF-697F-A8C0-D71A-9C594DF46C3B}"/>
              </a:ext>
            </a:extLst>
          </p:cNvPr>
          <p:cNvSpPr txBox="1"/>
          <p:nvPr/>
        </p:nvSpPr>
        <p:spPr>
          <a:xfrm>
            <a:off x="215999" y="216000"/>
            <a:ext cx="40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3.4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544810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231A84-BF8E-3CDE-72EA-B9209A15DCD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Kleur bekennen</a:t>
            </a:r>
          </a:p>
        </p:txBody>
      </p:sp>
      <p:pic>
        <p:nvPicPr>
          <p:cNvPr id="6" name="Afbeelding 5" descr="Afbeelding met Kleurrijkheid, Graphics, kunst, ontwerp&#10;&#10;Automatisch gegenereerde beschrijving">
            <a:extLst>
              <a:ext uri="{FF2B5EF4-FFF2-40B4-BE49-F238E27FC236}">
                <a16:creationId xmlns:a16="http://schemas.microsoft.com/office/drawing/2014/main" id="{0899608C-83E5-5653-2DA6-F456E32F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96" y="523220"/>
            <a:ext cx="6138407" cy="6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1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211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2345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425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96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66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mening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35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B7D27AFE-9190-8B6D-8438-FB95F03F15FE}"/>
              </a:ext>
            </a:extLst>
          </p:cNvPr>
          <p:cNvGrpSpPr/>
          <p:nvPr/>
        </p:nvGrpSpPr>
        <p:grpSpPr>
          <a:xfrm>
            <a:off x="153313" y="406400"/>
            <a:ext cx="8837374" cy="5983000"/>
            <a:chOff x="153313" y="254000"/>
            <a:chExt cx="8837374" cy="5983000"/>
          </a:xfrm>
        </p:grpSpPr>
        <p:pic>
          <p:nvPicPr>
            <p:cNvPr id="3" name="Afbeelding 2" descr="Afbeelding met grafiek&#10;&#10;Automatisch gegenereerde beschrijving">
              <a:extLst>
                <a:ext uri="{FF2B5EF4-FFF2-40B4-BE49-F238E27FC236}">
                  <a16:creationId xmlns:a16="http://schemas.microsoft.com/office/drawing/2014/main" id="{70DE539A-632E-4EA7-ABB6-9B2F6604F86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3" y="254000"/>
              <a:ext cx="4295373" cy="2808000"/>
            </a:xfrm>
            <a:prstGeom prst="rect">
              <a:avLst/>
            </a:prstGeom>
          </p:spPr>
        </p:pic>
        <p:pic>
          <p:nvPicPr>
            <p:cNvPr id="5" name="Afbeelding 4" descr="Afbeelding met grafiek&#10;&#10;Automatisch gegenereerde beschrijving">
              <a:extLst>
                <a:ext uri="{FF2B5EF4-FFF2-40B4-BE49-F238E27FC236}">
                  <a16:creationId xmlns:a16="http://schemas.microsoft.com/office/drawing/2014/main" id="{14CB69C1-1A09-CB37-5725-F894AB6DB5B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314" y="254000"/>
              <a:ext cx="4295373" cy="2808000"/>
            </a:xfrm>
            <a:prstGeom prst="rect">
              <a:avLst/>
            </a:prstGeom>
          </p:spPr>
        </p:pic>
        <p:pic>
          <p:nvPicPr>
            <p:cNvPr id="7" name="Afbeelding 6" descr="Afbeelding met vectorafbeeldingen&#10;&#10;Automatisch gegenereerde beschrijving">
              <a:extLst>
                <a:ext uri="{FF2B5EF4-FFF2-40B4-BE49-F238E27FC236}">
                  <a16:creationId xmlns:a16="http://schemas.microsoft.com/office/drawing/2014/main" id="{5AE8B899-BF58-3F0E-88B8-F633522C1FF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4" y="3429000"/>
              <a:ext cx="4295372" cy="28080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29D7414B-EFE4-32B0-65F0-480526553BF9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314" y="3429000"/>
              <a:ext cx="4295372" cy="2808000"/>
            </a:xfrm>
            <a:prstGeom prst="rect">
              <a:avLst/>
            </a:prstGeom>
          </p:spPr>
        </p:pic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78F945A8-1BFC-F6F7-B93B-09F281BE12DF}"/>
              </a:ext>
            </a:extLst>
          </p:cNvPr>
          <p:cNvGrpSpPr/>
          <p:nvPr/>
        </p:nvGrpSpPr>
        <p:grpSpPr>
          <a:xfrm>
            <a:off x="1854000" y="2556000"/>
            <a:ext cx="914400" cy="559435"/>
            <a:chOff x="0" y="0"/>
            <a:chExt cx="914400" cy="559558"/>
          </a:xfrm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3EF3A99-DFFB-32FA-EC66-88796E762C7A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78AEE0B7-FE53-F23B-805B-070A347C6022}"/>
                </a:ext>
              </a:extLst>
            </p:cNvPr>
            <p:cNvSpPr txBox="1"/>
            <p:nvPr/>
          </p:nvSpPr>
          <p:spPr>
            <a:xfrm>
              <a:off x="0" y="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1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C7BD4D2-4BD1-37BA-C350-113473FBCD14}"/>
              </a:ext>
            </a:extLst>
          </p:cNvPr>
          <p:cNvGrpSpPr/>
          <p:nvPr/>
        </p:nvGrpSpPr>
        <p:grpSpPr>
          <a:xfrm>
            <a:off x="6398501" y="2556000"/>
            <a:ext cx="914400" cy="559435"/>
            <a:chOff x="0" y="0"/>
            <a:chExt cx="914400" cy="559558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EF17FF3-1E32-3BB0-04A6-F3E60A62A0CB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1125E682-1075-51B7-2AE1-752690C62C9D}"/>
                </a:ext>
              </a:extLst>
            </p:cNvPr>
            <p:cNvSpPr txBox="1"/>
            <p:nvPr/>
          </p:nvSpPr>
          <p:spPr>
            <a:xfrm>
              <a:off x="0" y="0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D0DF2BC-F291-D089-4730-6C670EB4AEF8}"/>
              </a:ext>
            </a:extLst>
          </p:cNvPr>
          <p:cNvGrpSpPr/>
          <p:nvPr/>
        </p:nvGrpSpPr>
        <p:grpSpPr>
          <a:xfrm>
            <a:off x="1854000" y="5724000"/>
            <a:ext cx="914400" cy="534031"/>
            <a:chOff x="25400" y="27296"/>
            <a:chExt cx="914400" cy="534148"/>
          </a:xfrm>
        </p:grpSpPr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7743A96A-A86C-E2CC-8E33-5FB695780951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Tekstvak 10">
              <a:extLst>
                <a:ext uri="{FF2B5EF4-FFF2-40B4-BE49-F238E27FC236}">
                  <a16:creationId xmlns:a16="http://schemas.microsoft.com/office/drawing/2014/main" id="{C4F1E875-4D5E-7331-D501-A32A1575A561}"/>
                </a:ext>
              </a:extLst>
            </p:cNvPr>
            <p:cNvSpPr txBox="1"/>
            <p:nvPr/>
          </p:nvSpPr>
          <p:spPr>
            <a:xfrm>
              <a:off x="25400" y="38109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82B1E067-E3AF-1C54-3A48-C3673C03C537}"/>
              </a:ext>
            </a:extLst>
          </p:cNvPr>
          <p:cNvGrpSpPr/>
          <p:nvPr/>
        </p:nvGrpSpPr>
        <p:grpSpPr>
          <a:xfrm>
            <a:off x="6397200" y="5749400"/>
            <a:ext cx="914400" cy="534035"/>
            <a:chOff x="0" y="25406"/>
            <a:chExt cx="914400" cy="534152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7F4BBE2E-5BBE-73CA-FD82-D52BD102E24B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Tekstvak 10">
              <a:extLst>
                <a:ext uri="{FF2B5EF4-FFF2-40B4-BE49-F238E27FC236}">
                  <a16:creationId xmlns:a16="http://schemas.microsoft.com/office/drawing/2014/main" id="{2C347C31-E71B-862D-D4F8-1718B8E1E09F}"/>
                </a:ext>
              </a:extLst>
            </p:cNvPr>
            <p:cNvSpPr txBox="1"/>
            <p:nvPr/>
          </p:nvSpPr>
          <p:spPr>
            <a:xfrm>
              <a:off x="0" y="25406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kern="1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25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tuur, regenboog, wolk&#10;&#10;Automatisch gegenereerde beschrijving">
            <a:extLst>
              <a:ext uri="{FF2B5EF4-FFF2-40B4-BE49-F238E27FC236}">
                <a16:creationId xmlns:a16="http://schemas.microsoft.com/office/drawing/2014/main" id="{04BF125F-563F-1E69-4E0B-864055699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2" b="2037"/>
          <a:stretch/>
        </p:blipFill>
        <p:spPr>
          <a:xfrm>
            <a:off x="-135922" y="0"/>
            <a:ext cx="9415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16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FEF52E0-20E3-E08A-BFD3-370C9EF26200}"/>
              </a:ext>
            </a:extLst>
          </p:cNvPr>
          <p:cNvSpPr txBox="1"/>
          <p:nvPr/>
        </p:nvSpPr>
        <p:spPr>
          <a:xfrm>
            <a:off x="215999" y="216000"/>
            <a:ext cx="40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78158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84AEDF5-F095-202A-A8DC-B8DC9F0F65C1}"/>
              </a:ext>
            </a:extLst>
          </p:cNvPr>
          <p:cNvGrpSpPr/>
          <p:nvPr/>
        </p:nvGrpSpPr>
        <p:grpSpPr>
          <a:xfrm>
            <a:off x="4405707" y="1690979"/>
            <a:ext cx="3849268" cy="1742535"/>
            <a:chOff x="4405707" y="1690979"/>
            <a:chExt cx="3849268" cy="1742535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pic>
          <p:nvPicPr>
            <p:cNvPr id="24" name="Afbeelding 23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B8EBA5EE-2CE4-E0C1-35AE-95F48CF0A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707" y="1766861"/>
              <a:ext cx="1681843" cy="1315070"/>
            </a:xfrm>
            <a:prstGeom prst="rect">
              <a:avLst/>
            </a:prstGeom>
          </p:spPr>
        </p:pic>
        <p:pic>
          <p:nvPicPr>
            <p:cNvPr id="26" name="Afbeelding 25" descr="Afbeelding met kat, clipart, tekenfilm, Tekenfilm&#10;&#10;Automatisch gegenereerde beschrijving">
              <a:extLst>
                <a:ext uri="{FF2B5EF4-FFF2-40B4-BE49-F238E27FC236}">
                  <a16:creationId xmlns:a16="http://schemas.microsoft.com/office/drawing/2014/main" id="{33E1911D-A57A-5267-18A4-42CDEFB3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497" y="1905830"/>
              <a:ext cx="1190584" cy="1209601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ADD47814-FFAD-0968-1CD8-3D86BD58A5F9}"/>
              </a:ext>
            </a:extLst>
          </p:cNvPr>
          <p:cNvGrpSpPr/>
          <p:nvPr/>
        </p:nvGrpSpPr>
        <p:grpSpPr>
          <a:xfrm>
            <a:off x="2918965" y="3039990"/>
            <a:ext cx="6141146" cy="2413301"/>
            <a:chOff x="2918965" y="3039990"/>
            <a:chExt cx="6141146" cy="2413301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DCA1138D-F078-AC37-99DD-CF6ACF69E67B}"/>
                </a:ext>
              </a:extLst>
            </p:cNvPr>
            <p:cNvGrpSpPr/>
            <p:nvPr/>
          </p:nvGrpSpPr>
          <p:grpSpPr>
            <a:xfrm>
              <a:off x="4041750" y="4991086"/>
              <a:ext cx="5018361" cy="462205"/>
              <a:chOff x="4125640" y="4789750"/>
              <a:chExt cx="5018361" cy="462205"/>
            </a:xfrm>
          </p:grpSpPr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596664B1-4BC1-B699-3BCD-FDA6CF927263}"/>
                  </a:ext>
                </a:extLst>
              </p:cNvPr>
              <p:cNvSpPr txBox="1"/>
              <p:nvPr/>
            </p:nvSpPr>
            <p:spPr>
              <a:xfrm>
                <a:off x="4125640" y="4790290"/>
                <a:ext cx="2657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rgbClr val="0065B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meerderheid</a:t>
                </a:r>
              </a:p>
            </p:txBody>
          </p: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74EDA31B-2F47-E6DC-9B7F-ACFF4C5815DB}"/>
                  </a:ext>
                </a:extLst>
              </p:cNvPr>
              <p:cNvSpPr txBox="1"/>
              <p:nvPr/>
            </p:nvSpPr>
            <p:spPr>
              <a:xfrm>
                <a:off x="6526869" y="4789750"/>
                <a:ext cx="26171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rgbClr val="B219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minderheid</a:t>
                </a:r>
              </a:p>
            </p:txBody>
          </p:sp>
        </p:grp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boksbeugel, zwart-wit&#10;&#10;Automatisch gegenereerde beschrijving">
              <a:extLst>
                <a:ext uri="{FF2B5EF4-FFF2-40B4-BE49-F238E27FC236}">
                  <a16:creationId xmlns:a16="http://schemas.microsoft.com/office/drawing/2014/main" id="{E1246B99-40E7-6BD9-2341-F1416C29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845" y="3324516"/>
              <a:ext cx="1647888" cy="1666030"/>
            </a:xfrm>
            <a:prstGeom prst="rect">
              <a:avLst/>
            </a:prstGeom>
          </p:spPr>
        </p:pic>
        <p:pic>
          <p:nvPicPr>
            <p:cNvPr id="22" name="Afbeelding 21" descr="Afbeelding met wapen, boksbeugel, cirkel&#10;&#10;Automatisch gegenereerde beschrijving">
              <a:extLst>
                <a:ext uri="{FF2B5EF4-FFF2-40B4-BE49-F238E27FC236}">
                  <a16:creationId xmlns:a16="http://schemas.microsoft.com/office/drawing/2014/main" id="{6D090817-A44F-545F-5E54-B02905FE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44" y="3068490"/>
              <a:ext cx="2071866" cy="1922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ep 34"/>
          <p:cNvGrpSpPr/>
          <p:nvPr/>
        </p:nvGrpSpPr>
        <p:grpSpPr>
          <a:xfrm rot="60000">
            <a:off x="541861" y="2595254"/>
            <a:ext cx="7754636" cy="1966823"/>
            <a:chOff x="541861" y="2062800"/>
            <a:chExt cx="7754636" cy="1966823"/>
          </a:xfrm>
        </p:grpSpPr>
        <p:grpSp>
          <p:nvGrpSpPr>
            <p:cNvPr id="19" name="Groep 18"/>
            <p:cNvGrpSpPr/>
            <p:nvPr/>
          </p:nvGrpSpPr>
          <p:grpSpPr>
            <a:xfrm>
              <a:off x="541861" y="2062800"/>
              <a:ext cx="1564257" cy="1966823"/>
              <a:chOff x="1368724" y="2438400"/>
              <a:chExt cx="1564257" cy="1966823"/>
            </a:xfrm>
          </p:grpSpPr>
          <p:pic>
            <p:nvPicPr>
              <p:cNvPr id="6" name="Afbeelding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7" name="Afbeelding 6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0" name="Groep 19"/>
            <p:cNvGrpSpPr/>
            <p:nvPr/>
          </p:nvGrpSpPr>
          <p:grpSpPr>
            <a:xfrm>
              <a:off x="1821565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2" name="Afbeelding 21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3" name="Groep 22"/>
            <p:cNvGrpSpPr/>
            <p:nvPr/>
          </p:nvGrpSpPr>
          <p:grpSpPr>
            <a:xfrm>
              <a:off x="3049311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5" name="Afbeelding 24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6" name="Groep 25"/>
            <p:cNvGrpSpPr/>
            <p:nvPr/>
          </p:nvGrpSpPr>
          <p:grpSpPr>
            <a:xfrm>
              <a:off x="4211960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8" name="Afbeelding 27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9" name="Groep 28"/>
            <p:cNvGrpSpPr/>
            <p:nvPr/>
          </p:nvGrpSpPr>
          <p:grpSpPr>
            <a:xfrm>
              <a:off x="5473688" y="2062800"/>
              <a:ext cx="1564257" cy="1966823"/>
              <a:chOff x="1368724" y="2438400"/>
              <a:chExt cx="1564257" cy="1966823"/>
            </a:xfrm>
          </p:grpSpPr>
          <p:pic>
            <p:nvPicPr>
              <p:cNvPr id="30" name="Afbeelding 2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31" name="Afbeelding 30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32" name="Groep 31"/>
            <p:cNvGrpSpPr/>
            <p:nvPr/>
          </p:nvGrpSpPr>
          <p:grpSpPr>
            <a:xfrm>
              <a:off x="6732240" y="2062800"/>
              <a:ext cx="1564257" cy="1966823"/>
              <a:chOff x="1368724" y="2438400"/>
              <a:chExt cx="1564257" cy="1966823"/>
            </a:xfrm>
          </p:grpSpPr>
          <p:pic>
            <p:nvPicPr>
              <p:cNvPr id="33" name="Afbeelding 3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34" name="Afbeelding 33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1821565" y="1907860"/>
            <a:ext cx="1566000" cy="2644502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3039665" y="1929460"/>
            <a:ext cx="1566000" cy="2644502"/>
          </a:xfrm>
          <a:prstGeom prst="rect">
            <a:avLst/>
          </a:prstGeom>
        </p:spPr>
      </p:pic>
      <p:pic>
        <p:nvPicPr>
          <p:cNvPr id="37" name="Afbeelding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5471945" y="1972660"/>
            <a:ext cx="1566000" cy="2644502"/>
          </a:xfrm>
          <a:prstGeom prst="rect">
            <a:avLst/>
          </a:prstGeom>
        </p:spPr>
      </p:pic>
      <p:pic>
        <p:nvPicPr>
          <p:cNvPr id="38" name="Afbeelding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6753689" y="1994260"/>
            <a:ext cx="1566000" cy="2644502"/>
          </a:xfrm>
          <a:prstGeom prst="rect">
            <a:avLst/>
          </a:prstGeom>
        </p:spPr>
      </p:pic>
      <p:grpSp>
        <p:nvGrpSpPr>
          <p:cNvPr id="46" name="Groep 45"/>
          <p:cNvGrpSpPr/>
          <p:nvPr/>
        </p:nvGrpSpPr>
        <p:grpSpPr>
          <a:xfrm>
            <a:off x="3140949" y="5083910"/>
            <a:ext cx="2979505" cy="461665"/>
            <a:chOff x="696444" y="4500000"/>
            <a:chExt cx="2390434" cy="461665"/>
          </a:xfrm>
        </p:grpSpPr>
        <p:sp>
          <p:nvSpPr>
            <p:cNvPr id="43" name="Tekstvak 42"/>
            <p:cNvSpPr txBox="1"/>
            <p:nvPr/>
          </p:nvSpPr>
          <p:spPr>
            <a:xfrm>
              <a:off x="696444" y="4500000"/>
              <a:ext cx="1108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voor</a:t>
              </a:r>
              <a:endPara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1817658" y="4500000"/>
              <a:ext cx="1269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tegen</a:t>
              </a:r>
              <a:endPara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5" name="Tekstvak 44"/>
          <p:cNvSpPr txBox="1"/>
          <p:nvPr/>
        </p:nvSpPr>
        <p:spPr>
          <a:xfrm>
            <a:off x="0" y="5805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doen wat </a:t>
            </a:r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meerderheid 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9" name="Groep 48"/>
          <p:cNvGrpSpPr/>
          <p:nvPr/>
        </p:nvGrpSpPr>
        <p:grpSpPr>
          <a:xfrm>
            <a:off x="6714725" y="1005892"/>
            <a:ext cx="1776051" cy="974904"/>
            <a:chOff x="6714725" y="1005892"/>
            <a:chExt cx="1776051" cy="974904"/>
          </a:xfrm>
        </p:grpSpPr>
        <p:sp>
          <p:nvSpPr>
            <p:cNvPr id="47" name="Ovale toelichting 46"/>
            <p:cNvSpPr/>
            <p:nvPr/>
          </p:nvSpPr>
          <p:spPr>
            <a:xfrm>
              <a:off x="6737966" y="1005892"/>
              <a:ext cx="1752810" cy="974904"/>
            </a:xfrm>
            <a:prstGeom prst="wedgeEllipseCallout">
              <a:avLst>
                <a:gd name="adj1" fmla="val 87915"/>
                <a:gd name="adj2" fmla="val 521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kstvak 47"/>
            <p:cNvSpPr txBox="1"/>
            <p:nvPr/>
          </p:nvSpPr>
          <p:spPr>
            <a:xfrm>
              <a:off x="6714725" y="1143855"/>
              <a:ext cx="1685973" cy="748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nl-NL" sz="2800" b="1" dirty="0"/>
                <a:t>Wie is </a:t>
              </a:r>
              <a:r>
                <a:rPr lang="nl-NL" sz="2800" b="1" i="1" dirty="0"/>
                <a:t>vóór</a:t>
              </a:r>
              <a:r>
                <a:rPr lang="nl-NL" sz="2800" b="1" dirty="0"/>
                <a:t>?</a:t>
              </a:r>
              <a:endParaRPr lang="en-US" sz="2800" b="1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F9AC9C35-74F8-BC74-395F-FA0AA33CD136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7930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22076842-1202-8F65-29FE-0F07EE268498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E181F32A-6FC9-168F-189B-798D3482699B}"/>
                </a:ext>
              </a:extLst>
            </p:cNvPr>
            <p:cNvGrpSpPr/>
            <p:nvPr/>
          </p:nvGrpSpPr>
          <p:grpSpPr>
            <a:xfrm>
              <a:off x="6084140" y="2088000"/>
              <a:ext cx="2546718" cy="2546319"/>
              <a:chOff x="6084140" y="2088000"/>
              <a:chExt cx="2546718" cy="2546319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19CB105B-220E-F948-F515-45B9881AC987}"/>
                  </a:ext>
                </a:extLst>
              </p:cNvPr>
              <p:cNvSpPr/>
              <p:nvPr/>
            </p:nvSpPr>
            <p:spPr>
              <a:xfrm>
                <a:off x="6084539" y="2088000"/>
                <a:ext cx="2546319" cy="25463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B77B181D-6325-A064-9498-23C19AEE0A25}"/>
                  </a:ext>
                </a:extLst>
              </p:cNvPr>
              <p:cNvSpPr txBox="1"/>
              <p:nvPr/>
            </p:nvSpPr>
            <p:spPr>
              <a:xfrm>
                <a:off x="6084140" y="4071173"/>
                <a:ext cx="2546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broodje aap</a:t>
                </a:r>
              </a:p>
            </p:txBody>
          </p:sp>
        </p:grpSp>
        <p:pic>
          <p:nvPicPr>
            <p:cNvPr id="26" name="Afbeelding 25" descr="Afbeelding met clipart, emoticon, illustratie, tekenfilm&#10;&#10;Automatisch gegenereerde beschrijving">
              <a:extLst>
                <a:ext uri="{FF2B5EF4-FFF2-40B4-BE49-F238E27FC236}">
                  <a16:creationId xmlns:a16="http://schemas.microsoft.com/office/drawing/2014/main" id="{9981B865-D1C9-68AF-5AEA-7A1980F6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443" y="2156431"/>
              <a:ext cx="2283711" cy="204595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74FC0345-5978-FDEA-0B85-D0964C20DAEE}"/>
              </a:ext>
            </a:extLst>
          </p:cNvPr>
          <p:cNvGrpSpPr/>
          <p:nvPr/>
        </p:nvGrpSpPr>
        <p:grpSpPr>
          <a:xfrm>
            <a:off x="3220458" y="2088000"/>
            <a:ext cx="2566260" cy="2546319"/>
            <a:chOff x="3220458" y="2088000"/>
            <a:chExt cx="2566260" cy="254631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ACA9D16-0FE6-1264-C8FA-82D15DD7E5CB}"/>
                </a:ext>
              </a:extLst>
            </p:cNvPr>
            <p:cNvGrpSpPr/>
            <p:nvPr/>
          </p:nvGrpSpPr>
          <p:grpSpPr>
            <a:xfrm>
              <a:off x="3240000" y="2088000"/>
              <a:ext cx="2546718" cy="2546319"/>
              <a:chOff x="4565781" y="1054334"/>
              <a:chExt cx="2700423" cy="2700000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0A92B9B5-835E-A1F0-4B86-0C32BAA19E7F}"/>
                  </a:ext>
                </a:extLst>
              </p:cNvPr>
              <p:cNvSpPr/>
              <p:nvPr/>
            </p:nvSpPr>
            <p:spPr>
              <a:xfrm>
                <a:off x="4566204" y="1054334"/>
                <a:ext cx="2700000" cy="270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15D0D4D-763C-C973-3777-E4B7B3532A34}"/>
                  </a:ext>
                </a:extLst>
              </p:cNvPr>
              <p:cNvSpPr txBox="1"/>
              <p:nvPr/>
            </p:nvSpPr>
            <p:spPr>
              <a:xfrm>
                <a:off x="4565781" y="3160800"/>
                <a:ext cx="2661056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vooroordeel</a:t>
                </a:r>
              </a:p>
            </p:txBody>
          </p:sp>
        </p:grpSp>
        <p:pic>
          <p:nvPicPr>
            <p:cNvPr id="24" name="Afbeelding 23" descr="Afbeelding met brillen, bril, zonnebril&#10;&#10;Automatisch gegenereerde beschrijving">
              <a:extLst>
                <a:ext uri="{FF2B5EF4-FFF2-40B4-BE49-F238E27FC236}">
                  <a16:creationId xmlns:a16="http://schemas.microsoft.com/office/drawing/2014/main" id="{D44C5530-15DC-1C5F-F2B1-3C892B372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458" y="2356033"/>
              <a:ext cx="2470119" cy="1646746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2F3BDB2-A644-1637-AF25-DC4D85C01F49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396000" y="2087836"/>
            <a:chExt cx="2546319" cy="2546319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294EAEF-2BA2-0B50-B670-3088652DBC98}"/>
                </a:ext>
              </a:extLst>
            </p:cNvPr>
            <p:cNvGrpSpPr/>
            <p:nvPr/>
          </p:nvGrpSpPr>
          <p:grpSpPr>
            <a:xfrm>
              <a:off x="396000" y="2087836"/>
              <a:ext cx="2546319" cy="2546319"/>
              <a:chOff x="1706115" y="1065092"/>
              <a:chExt cx="2700000" cy="2700000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E7ED0F01-D95D-6743-E2D9-47A95E49FAEA}"/>
                  </a:ext>
                </a:extLst>
              </p:cNvPr>
              <p:cNvSpPr/>
              <p:nvPr/>
            </p:nvSpPr>
            <p:spPr>
              <a:xfrm>
                <a:off x="1706115" y="1065092"/>
                <a:ext cx="2700000" cy="2700000"/>
              </a:xfrm>
              <a:prstGeom prst="rect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D06E9D0-F4D5-E862-A2CD-5282B2BAC477}"/>
                  </a:ext>
                </a:extLst>
              </p:cNvPr>
              <p:cNvSpPr txBox="1"/>
              <p:nvPr/>
            </p:nvSpPr>
            <p:spPr>
              <a:xfrm>
                <a:off x="1802514" y="3161056"/>
                <a:ext cx="1166178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feit</a:t>
                </a:r>
              </a:p>
            </p:txBody>
          </p:sp>
        </p:grpSp>
        <p:pic>
          <p:nvPicPr>
            <p:cNvPr id="17" name="Afbeelding 16" descr="Afbeelding met cirkel, tekening, Graphics, schets&#10;&#10;Automatisch gegenereerde beschrijving">
              <a:extLst>
                <a:ext uri="{FF2B5EF4-FFF2-40B4-BE49-F238E27FC236}">
                  <a16:creationId xmlns:a16="http://schemas.microsoft.com/office/drawing/2014/main" id="{C7329BFA-93AA-47BD-AC38-F7690518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58" y="2249382"/>
              <a:ext cx="2244068" cy="2316196"/>
            </a:xfrm>
            <a:prstGeom prst="rect">
              <a:avLst/>
            </a:prstGeom>
          </p:spPr>
        </p:pic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 kunnen verschillen</a:t>
            </a:r>
          </a:p>
        </p:txBody>
      </p:sp>
      <p:pic>
        <p:nvPicPr>
          <p:cNvPr id="15" name="Afbeelding 14" descr="Afbeelding met hoofdtooi, kleding, helm, Persoonlijke beschermmiddelen&#10;&#10;Automatisch gegenereerde beschrijving">
            <a:extLst>
              <a:ext uri="{FF2B5EF4-FFF2-40B4-BE49-F238E27FC236}">
                <a16:creationId xmlns:a16="http://schemas.microsoft.com/office/drawing/2014/main" id="{8239B15A-39CE-FEA6-0CD2-A8B2ABC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5535" r="9785" b="6471"/>
          <a:stretch/>
        </p:blipFill>
        <p:spPr>
          <a:xfrm>
            <a:off x="246047" y="1195422"/>
            <a:ext cx="3132499" cy="2127564"/>
          </a:xfrm>
          <a:prstGeom prst="rect">
            <a:avLst/>
          </a:prstGeom>
        </p:spPr>
      </p:pic>
      <p:pic>
        <p:nvPicPr>
          <p:cNvPr id="24" name="Afbeelding 23" descr="Afbeelding met gadget, Mobiele telefoon, schermopname, smartphone&#10;&#10;Automatisch gegenereerde beschrijving">
            <a:extLst>
              <a:ext uri="{FF2B5EF4-FFF2-40B4-BE49-F238E27FC236}">
                <a16:creationId xmlns:a16="http://schemas.microsoft.com/office/drawing/2014/main" id="{A17EE1AF-9E6F-379C-484B-BF43FEC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6813" r="7265" b="8230"/>
          <a:stretch/>
        </p:blipFill>
        <p:spPr>
          <a:xfrm>
            <a:off x="5991790" y="1043723"/>
            <a:ext cx="2906163" cy="2841791"/>
          </a:xfrm>
          <a:prstGeom prst="rect">
            <a:avLst/>
          </a:prstGeom>
        </p:spPr>
      </p:pic>
      <p:pic>
        <p:nvPicPr>
          <p:cNvPr id="17" name="Afbeelding 16" descr="Afbeelding met gerecht, barbecue, voedsel, Grillen&#10;&#10;Automatisch gegenereerde beschrijving">
            <a:extLst>
              <a:ext uri="{FF2B5EF4-FFF2-40B4-BE49-F238E27FC236}">
                <a16:creationId xmlns:a16="http://schemas.microsoft.com/office/drawing/2014/main" id="{ED30E169-3C26-F20A-A195-FB1BFBD4E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5882" r="7738" b="6813"/>
          <a:stretch/>
        </p:blipFill>
        <p:spPr>
          <a:xfrm>
            <a:off x="3092918" y="3156432"/>
            <a:ext cx="3132499" cy="3223618"/>
          </a:xfrm>
          <a:prstGeom prst="rect">
            <a:avLst/>
          </a:prstGeom>
        </p:spPr>
      </p:pic>
      <p:grpSp>
        <p:nvGrpSpPr>
          <p:cNvPr id="34" name="Groep 33">
            <a:extLst>
              <a:ext uri="{FF2B5EF4-FFF2-40B4-BE49-F238E27FC236}">
                <a16:creationId xmlns:a16="http://schemas.microsoft.com/office/drawing/2014/main" id="{67810D18-F8D5-C961-7E9F-A1C45D8AFB86}"/>
              </a:ext>
            </a:extLst>
          </p:cNvPr>
          <p:cNvGrpSpPr/>
          <p:nvPr/>
        </p:nvGrpSpPr>
        <p:grpSpPr>
          <a:xfrm>
            <a:off x="486682" y="3429000"/>
            <a:ext cx="2425867" cy="1091118"/>
            <a:chOff x="293557" y="3840554"/>
            <a:chExt cx="2425867" cy="1091118"/>
          </a:xfrm>
        </p:grpSpPr>
        <p:pic>
          <p:nvPicPr>
            <p:cNvPr id="26" name="Afbeelding 25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6307587F-F37A-284E-0C55-498DCEBC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33" name="Afbeelding 32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4E0B67DD-4D30-F68C-0A10-ED007762E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D4799181-1EF2-A743-70F5-B198FB31D09C}"/>
              </a:ext>
            </a:extLst>
          </p:cNvPr>
          <p:cNvGrpSpPr/>
          <p:nvPr/>
        </p:nvGrpSpPr>
        <p:grpSpPr>
          <a:xfrm>
            <a:off x="3650735" y="1279764"/>
            <a:ext cx="2425867" cy="1091118"/>
            <a:chOff x="293557" y="3840554"/>
            <a:chExt cx="2425867" cy="1091118"/>
          </a:xfrm>
        </p:grpSpPr>
        <p:pic>
          <p:nvPicPr>
            <p:cNvPr id="37" name="Afbeelding 36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E54BD4A0-D05B-417A-CFF5-7D9CDE73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38" name="Afbeelding 37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14084A27-6525-35A2-5C8A-3D309B7A9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4778973A-950B-7F05-3945-A1EB5560A6DB}"/>
              </a:ext>
            </a:extLst>
          </p:cNvPr>
          <p:cNvGrpSpPr/>
          <p:nvPr/>
        </p:nvGrpSpPr>
        <p:grpSpPr>
          <a:xfrm>
            <a:off x="6076602" y="5288932"/>
            <a:ext cx="2425867" cy="1091118"/>
            <a:chOff x="293557" y="3840554"/>
            <a:chExt cx="2425867" cy="1091118"/>
          </a:xfrm>
        </p:grpSpPr>
        <p:pic>
          <p:nvPicPr>
            <p:cNvPr id="40" name="Afbeelding 39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29395D74-48D6-A8CF-C3FC-271CE312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41" name="Afbeelding 40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9C82C52C-B814-0091-40BF-9CF75138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8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1777</TotalTime>
  <Words>549</Words>
  <Application>Microsoft Office PowerPoint</Application>
  <PresentationFormat>Diavoorstelling (4:3)</PresentationFormat>
  <Paragraphs>152</Paragraphs>
  <Slides>54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23</cp:revision>
  <dcterms:created xsi:type="dcterms:W3CDTF">2023-04-12T08:54:08Z</dcterms:created>
  <dcterms:modified xsi:type="dcterms:W3CDTF">2024-03-23T10:20:05Z</dcterms:modified>
</cp:coreProperties>
</file>